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6" r:id="rId4"/>
    <p:sldMasterId id="2147483687" r:id="rId5"/>
    <p:sldMasterId id="214748368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y="5143500" cx="9144000"/>
  <p:notesSz cx="6858000" cy="9144000"/>
  <p:embeddedFontLst>
    <p:embeddedFont>
      <p:font typeface="Roboto"/>
      <p:regular r:id="rId31"/>
      <p:bold r:id="rId32"/>
      <p:italic r:id="rId33"/>
      <p:boldItalic r:id="rId34"/>
    </p:embeddedFont>
    <p:embeddedFont>
      <p:font typeface="Roboto Mono Light"/>
      <p:regular r:id="rId35"/>
      <p:bold r:id="rId36"/>
      <p:italic r:id="rId37"/>
      <p:boldItalic r:id="rId38"/>
    </p:embeddedFont>
    <p:embeddedFont>
      <p:font typeface="Plus Jakarta Sans"/>
      <p:regular r:id="rId39"/>
      <p:bold r:id="rId40"/>
      <p:italic r:id="rId41"/>
      <p:boldItalic r:id="rId42"/>
    </p:embeddedFont>
    <p:embeddedFont>
      <p:font typeface="Google Sans"/>
      <p:regular r:id="rId43"/>
      <p:bold r:id="rId44"/>
      <p:italic r:id="rId45"/>
      <p:boldItalic r:id="rId46"/>
    </p:embeddedFont>
    <p:embeddedFont>
      <p:font typeface="Google Sans Medium"/>
      <p:regular r:id="rId47"/>
      <p:bold r:id="rId48"/>
      <p:italic r:id="rId49"/>
      <p:boldItalic r:id="rId50"/>
    </p:embeddedFont>
    <p:embeddedFont>
      <p:font typeface="Work Sans"/>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lusJakartaSans-bold.fntdata"/><Relationship Id="rId42" Type="http://schemas.openxmlformats.org/officeDocument/2006/relationships/font" Target="fonts/PlusJakartaSans-boldItalic.fntdata"/><Relationship Id="rId41" Type="http://schemas.openxmlformats.org/officeDocument/2006/relationships/font" Target="fonts/PlusJakartaSans-italic.fntdata"/><Relationship Id="rId44" Type="http://schemas.openxmlformats.org/officeDocument/2006/relationships/font" Target="fonts/GoogleSans-bold.fntdata"/><Relationship Id="rId43" Type="http://schemas.openxmlformats.org/officeDocument/2006/relationships/font" Target="fonts/GoogleSans-regular.fntdata"/><Relationship Id="rId46" Type="http://schemas.openxmlformats.org/officeDocument/2006/relationships/font" Target="fonts/GoogleSans-boldItalic.fntdata"/><Relationship Id="rId45" Type="http://schemas.openxmlformats.org/officeDocument/2006/relationships/font" Target="fonts/GoogleSans-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GoogleSansMedium-bold.fntdata"/><Relationship Id="rId47" Type="http://schemas.openxmlformats.org/officeDocument/2006/relationships/font" Target="fonts/GoogleSansMedium-regular.fntdata"/><Relationship Id="rId49" Type="http://schemas.openxmlformats.org/officeDocument/2006/relationships/font" Target="fonts/GoogleSansMedium-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regular.fntdata"/><Relationship Id="rId30" Type="http://schemas.openxmlformats.org/officeDocument/2006/relationships/slide" Target="slides/slide23.xml"/><Relationship Id="rId33" Type="http://schemas.openxmlformats.org/officeDocument/2006/relationships/font" Target="fonts/Roboto-italic.fntdata"/><Relationship Id="rId32" Type="http://schemas.openxmlformats.org/officeDocument/2006/relationships/font" Target="fonts/Roboto-bold.fntdata"/><Relationship Id="rId35" Type="http://schemas.openxmlformats.org/officeDocument/2006/relationships/font" Target="fonts/RobotoMonoLight-regular.fntdata"/><Relationship Id="rId34" Type="http://schemas.openxmlformats.org/officeDocument/2006/relationships/font" Target="fonts/Roboto-boldItalic.fntdata"/><Relationship Id="rId37" Type="http://schemas.openxmlformats.org/officeDocument/2006/relationships/font" Target="fonts/RobotoMonoLight-italic.fntdata"/><Relationship Id="rId36" Type="http://schemas.openxmlformats.org/officeDocument/2006/relationships/font" Target="fonts/RobotoMonoLight-bold.fntdata"/><Relationship Id="rId39" Type="http://schemas.openxmlformats.org/officeDocument/2006/relationships/font" Target="fonts/PlusJakartaSans-regular.fntdata"/><Relationship Id="rId38" Type="http://schemas.openxmlformats.org/officeDocument/2006/relationships/font" Target="fonts/RobotoMonoLight-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WorkSans-regular.fntdata"/><Relationship Id="rId50" Type="http://schemas.openxmlformats.org/officeDocument/2006/relationships/font" Target="fonts/GoogleSansMedium-boldItalic.fntdata"/><Relationship Id="rId53" Type="http://schemas.openxmlformats.org/officeDocument/2006/relationships/font" Target="fonts/WorkSans-italic.fntdata"/><Relationship Id="rId52" Type="http://schemas.openxmlformats.org/officeDocument/2006/relationships/font" Target="fonts/WorkSans-bold.fntdata"/><Relationship Id="rId11" Type="http://schemas.openxmlformats.org/officeDocument/2006/relationships/slide" Target="slides/slide4.xml"/><Relationship Id="rId10" Type="http://schemas.openxmlformats.org/officeDocument/2006/relationships/slide" Target="slides/slide3.xml"/><Relationship Id="rId54" Type="http://schemas.openxmlformats.org/officeDocument/2006/relationships/font" Target="fonts/WorkSans-boldItalic.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2c539337f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2c539337f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4d6dd0f73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4d6dd0f73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8a7d91dbb1_0_4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8a7d91dbb1_0_4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11bee2ddeb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11bee2ddeb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b973cd9838_1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b973cd9838_1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2c539337ff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32c539337ff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8a7d91dbb1_0_4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8a7d91dbb1_0_4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34d58029cfd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34d58029cfd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4d58029cfd_176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g34d58029cfd_176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4d58029cfd_176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g34d58029cfd_176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34d58029cfd_176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g34d58029cfd_176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8a7d91dbb1_0_3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8a7d91dbb1_0_3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4d58029cfd_176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34d58029cfd_176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2c539337ff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32c539337ff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11bee2ddeb_0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311bee2ddeb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4d58029cfd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34d58029cfd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2c539337ff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2c539337ff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11bee2dde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11bee2dde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2c539337ff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2c539337ff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a05e8bda28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a05e8bda28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a05e8bda28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a05e8bda28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Highlight the urgency:</a:t>
            </a:r>
            <a:r>
              <a:rPr lang="en">
                <a:solidFill>
                  <a:schemeClr val="dk1"/>
                </a:solidFill>
              </a:rPr>
              <a:t> We're at a critical point where AI is reshaping society.</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Emphasize the role of women:</a:t>
            </a:r>
            <a:r>
              <a:rPr lang="en">
                <a:solidFill>
                  <a:schemeClr val="dk1"/>
                </a:solidFill>
              </a:rPr>
              <a:t> Women are not just participating in tech; they're revolutionizing it.</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Focus on action:</a:t>
            </a:r>
            <a:r>
              <a:rPr lang="en">
                <a:solidFill>
                  <a:schemeClr val="dk1"/>
                </a:solidFill>
              </a:rPr>
              <a:t> Challenge the audience to think about how they can contribute to redefining possible.</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Inspire and empower:</a:t>
            </a:r>
            <a:r>
              <a:rPr lang="en">
                <a:solidFill>
                  <a:schemeClr val="dk1"/>
                </a:solidFill>
              </a:rPr>
              <a:t> Encourage everyone to challenge the status quo and create a more inclusive tech future.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1d5ef13e24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1d5ef13e24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2c539337ff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2c539337ff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e grid_Blank">
  <p:cSld name="CUSTOM_1_1">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nvSpPr>
        <p:spPr>
          <a:xfrm>
            <a:off x="7444050" y="203703"/>
            <a:ext cx="1330500" cy="94500"/>
          </a:xfrm>
          <a:prstGeom prst="rect">
            <a:avLst/>
          </a:prstGeom>
          <a:noFill/>
          <a:ln>
            <a:noFill/>
          </a:ln>
        </p:spPr>
        <p:txBody>
          <a:bodyPr anchorCtr="0" anchor="t" bIns="0" lIns="0" spcFirstLastPara="1" rIns="0" wrap="square" tIns="0">
            <a:noAutofit/>
          </a:bodyPr>
          <a:lstStyle/>
          <a:p>
            <a:pPr indent="0" lvl="0" marL="0" rtl="0" algn="r">
              <a:lnSpc>
                <a:spcPct val="140000"/>
              </a:lnSpc>
              <a:spcBef>
                <a:spcPts val="0"/>
              </a:spcBef>
              <a:spcAft>
                <a:spcPts val="0"/>
              </a:spcAft>
              <a:buClr>
                <a:srgbClr val="202124"/>
              </a:buClr>
              <a:buSzPts val="1100"/>
              <a:buFont typeface="Arial"/>
              <a:buNone/>
            </a:pPr>
            <a:r>
              <a:rPr lang="en" sz="600">
                <a:solidFill>
                  <a:srgbClr val="BDC1C6"/>
                </a:solidFill>
                <a:latin typeface="Google Sans"/>
                <a:ea typeface="Google Sans"/>
                <a:cs typeface="Google Sans"/>
                <a:sym typeface="Google Sans"/>
              </a:rPr>
              <a:t>Proprietary and Confidential</a:t>
            </a:r>
            <a:endParaRPr sz="600">
              <a:solidFill>
                <a:srgbClr val="BDC1C6"/>
              </a:solidFill>
              <a:latin typeface="Google Sans"/>
              <a:ea typeface="Google Sans"/>
              <a:cs typeface="Google Sans"/>
              <a:sym typeface="Google Sans"/>
            </a:endParaRPr>
          </a:p>
        </p:txBody>
      </p:sp>
      <p:pic>
        <p:nvPicPr>
          <p:cNvPr id="52" name="Google Shape;52;p13"/>
          <p:cNvPicPr preferRelativeResize="0"/>
          <p:nvPr/>
        </p:nvPicPr>
        <p:blipFill rotWithShape="1">
          <a:blip r:embed="rId2">
            <a:alphaModFix/>
          </a:blip>
          <a:srcRect b="32825" l="11794" r="11564" t="32828"/>
          <a:stretch/>
        </p:blipFill>
        <p:spPr>
          <a:xfrm>
            <a:off x="369450" y="4845844"/>
            <a:ext cx="1033175" cy="1381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e grid_Blank_White Logo">
  <p:cSld name="CUSTOM_1_1_1">
    <p:bg>
      <p:bgPr>
        <a:solidFill>
          <a:schemeClr val="lt1"/>
        </a:solidFill>
      </p:bgPr>
    </p:bg>
    <p:spTree>
      <p:nvGrpSpPr>
        <p:cNvPr id="53" name="Shape 53"/>
        <p:cNvGrpSpPr/>
        <p:nvPr/>
      </p:nvGrpSpPr>
      <p:grpSpPr>
        <a:xfrm>
          <a:off x="0" y="0"/>
          <a:ext cx="0" cy="0"/>
          <a:chOff x="0" y="0"/>
          <a:chExt cx="0" cy="0"/>
        </a:xfrm>
      </p:grpSpPr>
      <p:sp>
        <p:nvSpPr>
          <p:cNvPr id="54" name="Google Shape;54;p14"/>
          <p:cNvSpPr txBox="1"/>
          <p:nvPr/>
        </p:nvSpPr>
        <p:spPr>
          <a:xfrm>
            <a:off x="7444050" y="203703"/>
            <a:ext cx="1330500" cy="94500"/>
          </a:xfrm>
          <a:prstGeom prst="rect">
            <a:avLst/>
          </a:prstGeom>
          <a:noFill/>
          <a:ln>
            <a:noFill/>
          </a:ln>
        </p:spPr>
        <p:txBody>
          <a:bodyPr anchorCtr="0" anchor="t" bIns="0" lIns="0" spcFirstLastPara="1" rIns="0" wrap="square" tIns="0">
            <a:noAutofit/>
          </a:bodyPr>
          <a:lstStyle/>
          <a:p>
            <a:pPr indent="0" lvl="0" marL="0" rtl="0" algn="r">
              <a:lnSpc>
                <a:spcPct val="140000"/>
              </a:lnSpc>
              <a:spcBef>
                <a:spcPts val="0"/>
              </a:spcBef>
              <a:spcAft>
                <a:spcPts val="0"/>
              </a:spcAft>
              <a:buClr>
                <a:srgbClr val="202124"/>
              </a:buClr>
              <a:buSzPts val="1100"/>
              <a:buFont typeface="Arial"/>
              <a:buNone/>
            </a:pPr>
            <a:r>
              <a:rPr lang="en" sz="600">
                <a:solidFill>
                  <a:schemeClr val="lt1"/>
                </a:solidFill>
                <a:latin typeface="Google Sans"/>
                <a:ea typeface="Google Sans"/>
                <a:cs typeface="Google Sans"/>
                <a:sym typeface="Google Sans"/>
              </a:rPr>
              <a:t>Proprietary and Confidential</a:t>
            </a:r>
            <a:endParaRPr sz="600">
              <a:solidFill>
                <a:schemeClr val="lt1"/>
              </a:solidFill>
              <a:latin typeface="Google Sans"/>
              <a:ea typeface="Google Sans"/>
              <a:cs typeface="Google Sans"/>
              <a:sym typeface="Google Sans"/>
            </a:endParaRPr>
          </a:p>
        </p:txBody>
      </p:sp>
      <p:pic>
        <p:nvPicPr>
          <p:cNvPr id="55" name="Google Shape;55;p14"/>
          <p:cNvPicPr preferRelativeResize="0"/>
          <p:nvPr/>
        </p:nvPicPr>
        <p:blipFill rotWithShape="1">
          <a:blip r:embed="rId2">
            <a:alphaModFix/>
          </a:blip>
          <a:srcRect b="27594" l="11684" r="11692" t="27594"/>
          <a:stretch/>
        </p:blipFill>
        <p:spPr>
          <a:xfrm>
            <a:off x="369450" y="4824775"/>
            <a:ext cx="1033175" cy="18027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e grid">
  <p:cSld name="TITLE_2_3_4_1_5_3_1_1_1_3_1">
    <p:spTree>
      <p:nvGrpSpPr>
        <p:cNvPr id="56" name="Shape 56"/>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TEMPLATE ONLY_Cover">
  <p:cSld name="CUSTOM_1">
    <p:bg>
      <p:bgPr>
        <a:solidFill>
          <a:srgbClr val="2480EF"/>
        </a:solidFill>
      </p:bgPr>
    </p:bg>
    <p:spTree>
      <p:nvGrpSpPr>
        <p:cNvPr id="59" name="Shape 59"/>
        <p:cNvGrpSpPr/>
        <p:nvPr/>
      </p:nvGrpSpPr>
      <p:grpSpPr>
        <a:xfrm>
          <a:off x="0" y="0"/>
          <a:ext cx="0" cy="0"/>
          <a:chOff x="0" y="0"/>
          <a:chExt cx="0" cy="0"/>
        </a:xfrm>
      </p:grpSpPr>
      <p:sp>
        <p:nvSpPr>
          <p:cNvPr id="60" name="Google Shape;60;p17"/>
          <p:cNvSpPr txBox="1"/>
          <p:nvPr/>
        </p:nvSpPr>
        <p:spPr>
          <a:xfrm>
            <a:off x="370900" y="180000"/>
            <a:ext cx="2045100" cy="108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700">
                <a:solidFill>
                  <a:srgbClr val="FFFFFF"/>
                </a:solidFill>
                <a:latin typeface="Google Sans"/>
                <a:ea typeface="Google Sans"/>
                <a:cs typeface="Google Sans"/>
                <a:sym typeface="Google Sans"/>
              </a:rPr>
              <a:t>Women Techmakers Brand 2023</a:t>
            </a:r>
            <a:endParaRPr sz="700">
              <a:solidFill>
                <a:srgbClr val="FFFFFF"/>
              </a:solidFill>
              <a:latin typeface="Google Sans"/>
              <a:ea typeface="Google Sans"/>
              <a:cs typeface="Google Sans"/>
              <a:sym typeface="Google Sans"/>
            </a:endParaRPr>
          </a:p>
        </p:txBody>
      </p:sp>
      <p:sp>
        <p:nvSpPr>
          <p:cNvPr id="61" name="Google Shape;61;p17"/>
          <p:cNvSpPr txBox="1"/>
          <p:nvPr/>
        </p:nvSpPr>
        <p:spPr>
          <a:xfrm>
            <a:off x="7561525" y="203700"/>
            <a:ext cx="1212900" cy="94500"/>
          </a:xfrm>
          <a:prstGeom prst="rect">
            <a:avLst/>
          </a:prstGeom>
          <a:noFill/>
          <a:ln>
            <a:noFill/>
          </a:ln>
        </p:spPr>
        <p:txBody>
          <a:bodyPr anchorCtr="0" anchor="t" bIns="0" lIns="0" spcFirstLastPara="1" rIns="0" wrap="square" tIns="0">
            <a:noAutofit/>
          </a:bodyPr>
          <a:lstStyle/>
          <a:p>
            <a:pPr indent="0" lvl="0" marL="0" rtl="0" algn="r">
              <a:lnSpc>
                <a:spcPct val="140000"/>
              </a:lnSpc>
              <a:spcBef>
                <a:spcPts val="0"/>
              </a:spcBef>
              <a:spcAft>
                <a:spcPts val="0"/>
              </a:spcAft>
              <a:buClr>
                <a:srgbClr val="202124"/>
              </a:buClr>
              <a:buSzPts val="1100"/>
              <a:buFont typeface="Arial"/>
              <a:buNone/>
            </a:pPr>
            <a:r>
              <a:rPr lang="en" sz="600">
                <a:solidFill>
                  <a:srgbClr val="FFFFFF"/>
                </a:solidFill>
                <a:latin typeface="Google Sans"/>
                <a:ea typeface="Google Sans"/>
                <a:cs typeface="Google Sans"/>
                <a:sym typeface="Google Sans"/>
              </a:rPr>
              <a:t>Proprietary and Confidential</a:t>
            </a:r>
            <a:endParaRPr sz="600">
              <a:solidFill>
                <a:srgbClr val="FFFFFF"/>
              </a:solidFill>
              <a:latin typeface="Google Sans"/>
              <a:ea typeface="Google Sans"/>
              <a:cs typeface="Google Sans"/>
              <a:sym typeface="Google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e grid_Blank">
  <p:cSld name="CUSTOM_1_1">
    <p:bg>
      <p:bgPr>
        <a:solidFill>
          <a:schemeClr val="lt1"/>
        </a:solidFill>
      </p:bgPr>
    </p:bg>
    <p:spTree>
      <p:nvGrpSpPr>
        <p:cNvPr id="62" name="Shape 62"/>
        <p:cNvGrpSpPr/>
        <p:nvPr/>
      </p:nvGrpSpPr>
      <p:grpSpPr>
        <a:xfrm>
          <a:off x="0" y="0"/>
          <a:ext cx="0" cy="0"/>
          <a:chOff x="0" y="0"/>
          <a:chExt cx="0" cy="0"/>
        </a:xfrm>
      </p:grpSpPr>
      <p:sp>
        <p:nvSpPr>
          <p:cNvPr id="63" name="Google Shape;63;p18"/>
          <p:cNvSpPr txBox="1"/>
          <p:nvPr/>
        </p:nvSpPr>
        <p:spPr>
          <a:xfrm>
            <a:off x="7444050" y="203703"/>
            <a:ext cx="1330500" cy="94500"/>
          </a:xfrm>
          <a:prstGeom prst="rect">
            <a:avLst/>
          </a:prstGeom>
          <a:noFill/>
          <a:ln>
            <a:noFill/>
          </a:ln>
        </p:spPr>
        <p:txBody>
          <a:bodyPr anchorCtr="0" anchor="t" bIns="0" lIns="0" spcFirstLastPara="1" rIns="0" wrap="square" tIns="0">
            <a:noAutofit/>
          </a:bodyPr>
          <a:lstStyle/>
          <a:p>
            <a:pPr indent="0" lvl="0" marL="0" rtl="0" algn="r">
              <a:lnSpc>
                <a:spcPct val="140000"/>
              </a:lnSpc>
              <a:spcBef>
                <a:spcPts val="0"/>
              </a:spcBef>
              <a:spcAft>
                <a:spcPts val="0"/>
              </a:spcAft>
              <a:buClr>
                <a:srgbClr val="202124"/>
              </a:buClr>
              <a:buSzPts val="1100"/>
              <a:buFont typeface="Arial"/>
              <a:buNone/>
            </a:pPr>
            <a:r>
              <a:rPr lang="en" sz="600">
                <a:solidFill>
                  <a:srgbClr val="BDC1C6"/>
                </a:solidFill>
                <a:latin typeface="Google Sans"/>
                <a:ea typeface="Google Sans"/>
                <a:cs typeface="Google Sans"/>
                <a:sym typeface="Google Sans"/>
              </a:rPr>
              <a:t>Proprietary and Confidential</a:t>
            </a:r>
            <a:endParaRPr sz="600">
              <a:solidFill>
                <a:srgbClr val="BDC1C6"/>
              </a:solidFill>
              <a:latin typeface="Google Sans"/>
              <a:ea typeface="Google Sans"/>
              <a:cs typeface="Google Sans"/>
              <a:sym typeface="Google Sans"/>
            </a:endParaRPr>
          </a:p>
        </p:txBody>
      </p:sp>
      <p:pic>
        <p:nvPicPr>
          <p:cNvPr id="64" name="Google Shape;64;p18"/>
          <p:cNvPicPr preferRelativeResize="0"/>
          <p:nvPr/>
        </p:nvPicPr>
        <p:blipFill rotWithShape="1">
          <a:blip r:embed="rId2">
            <a:alphaModFix/>
          </a:blip>
          <a:srcRect b="32825" l="11794" r="11564" t="32828"/>
          <a:stretch/>
        </p:blipFill>
        <p:spPr>
          <a:xfrm>
            <a:off x="369450" y="4845844"/>
            <a:ext cx="1033175" cy="13812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e grid_Blank_White Logo">
  <p:cSld name="CUSTOM_1_1_1">
    <p:bg>
      <p:bgPr>
        <a:solidFill>
          <a:schemeClr val="lt1"/>
        </a:solidFill>
      </p:bgPr>
    </p:bg>
    <p:spTree>
      <p:nvGrpSpPr>
        <p:cNvPr id="65" name="Shape 65"/>
        <p:cNvGrpSpPr/>
        <p:nvPr/>
      </p:nvGrpSpPr>
      <p:grpSpPr>
        <a:xfrm>
          <a:off x="0" y="0"/>
          <a:ext cx="0" cy="0"/>
          <a:chOff x="0" y="0"/>
          <a:chExt cx="0" cy="0"/>
        </a:xfrm>
      </p:grpSpPr>
      <p:sp>
        <p:nvSpPr>
          <p:cNvPr id="66" name="Google Shape;66;p19"/>
          <p:cNvSpPr txBox="1"/>
          <p:nvPr/>
        </p:nvSpPr>
        <p:spPr>
          <a:xfrm>
            <a:off x="7444050" y="203703"/>
            <a:ext cx="1330500" cy="94500"/>
          </a:xfrm>
          <a:prstGeom prst="rect">
            <a:avLst/>
          </a:prstGeom>
          <a:noFill/>
          <a:ln>
            <a:noFill/>
          </a:ln>
        </p:spPr>
        <p:txBody>
          <a:bodyPr anchorCtr="0" anchor="t" bIns="0" lIns="0" spcFirstLastPara="1" rIns="0" wrap="square" tIns="0">
            <a:noAutofit/>
          </a:bodyPr>
          <a:lstStyle/>
          <a:p>
            <a:pPr indent="0" lvl="0" marL="0" rtl="0" algn="r">
              <a:lnSpc>
                <a:spcPct val="140000"/>
              </a:lnSpc>
              <a:spcBef>
                <a:spcPts val="0"/>
              </a:spcBef>
              <a:spcAft>
                <a:spcPts val="0"/>
              </a:spcAft>
              <a:buClr>
                <a:srgbClr val="202124"/>
              </a:buClr>
              <a:buSzPts val="1100"/>
              <a:buFont typeface="Arial"/>
              <a:buNone/>
            </a:pPr>
            <a:r>
              <a:rPr lang="en" sz="600">
                <a:solidFill>
                  <a:schemeClr val="lt1"/>
                </a:solidFill>
                <a:latin typeface="Google Sans"/>
                <a:ea typeface="Google Sans"/>
                <a:cs typeface="Google Sans"/>
                <a:sym typeface="Google Sans"/>
              </a:rPr>
              <a:t>Proprietary and Confidential</a:t>
            </a:r>
            <a:endParaRPr sz="600">
              <a:solidFill>
                <a:schemeClr val="lt1"/>
              </a:solidFill>
              <a:latin typeface="Google Sans"/>
              <a:ea typeface="Google Sans"/>
              <a:cs typeface="Google Sans"/>
              <a:sym typeface="Google Sans"/>
            </a:endParaRPr>
          </a:p>
        </p:txBody>
      </p:sp>
      <p:pic>
        <p:nvPicPr>
          <p:cNvPr id="67" name="Google Shape;67;p19"/>
          <p:cNvPicPr preferRelativeResize="0"/>
          <p:nvPr/>
        </p:nvPicPr>
        <p:blipFill rotWithShape="1">
          <a:blip r:embed="rId2">
            <a:alphaModFix/>
          </a:blip>
          <a:srcRect b="27594" l="11684" r="11692" t="27594"/>
          <a:stretch/>
        </p:blipFill>
        <p:spPr>
          <a:xfrm>
            <a:off x="369450" y="4824775"/>
            <a:ext cx="1033175" cy="180274"/>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e grid_Blank_Black Logo">
  <p:cSld name="CUSTOM_1_1_1_1">
    <p:bg>
      <p:bgPr>
        <a:solidFill>
          <a:schemeClr val="lt1"/>
        </a:solidFill>
      </p:bgPr>
    </p:bg>
    <p:spTree>
      <p:nvGrpSpPr>
        <p:cNvPr id="68" name="Shape 68"/>
        <p:cNvGrpSpPr/>
        <p:nvPr/>
      </p:nvGrpSpPr>
      <p:grpSpPr>
        <a:xfrm>
          <a:off x="0" y="0"/>
          <a:ext cx="0" cy="0"/>
          <a:chOff x="0" y="0"/>
          <a:chExt cx="0" cy="0"/>
        </a:xfrm>
      </p:grpSpPr>
      <p:pic>
        <p:nvPicPr>
          <p:cNvPr id="69" name="Google Shape;69;p20"/>
          <p:cNvPicPr preferRelativeResize="0"/>
          <p:nvPr/>
        </p:nvPicPr>
        <p:blipFill rotWithShape="1">
          <a:blip r:embed="rId2">
            <a:alphaModFix/>
          </a:blip>
          <a:srcRect b="32897" l="11838" r="11831" t="32897"/>
          <a:stretch/>
        </p:blipFill>
        <p:spPr>
          <a:xfrm>
            <a:off x="369450" y="4845850"/>
            <a:ext cx="1033175" cy="138126"/>
          </a:xfrm>
          <a:prstGeom prst="rect">
            <a:avLst/>
          </a:prstGeom>
          <a:noFill/>
          <a:ln>
            <a:noFill/>
          </a:ln>
        </p:spPr>
      </p:pic>
      <p:sp>
        <p:nvSpPr>
          <p:cNvPr id="70" name="Google Shape;70;p20"/>
          <p:cNvSpPr txBox="1"/>
          <p:nvPr/>
        </p:nvSpPr>
        <p:spPr>
          <a:xfrm>
            <a:off x="7444050" y="203703"/>
            <a:ext cx="1330500" cy="94500"/>
          </a:xfrm>
          <a:prstGeom prst="rect">
            <a:avLst/>
          </a:prstGeom>
          <a:noFill/>
          <a:ln>
            <a:noFill/>
          </a:ln>
        </p:spPr>
        <p:txBody>
          <a:bodyPr anchorCtr="0" anchor="t" bIns="0" lIns="0" spcFirstLastPara="1" rIns="0" wrap="square" tIns="0">
            <a:noAutofit/>
          </a:bodyPr>
          <a:lstStyle/>
          <a:p>
            <a:pPr indent="0" lvl="0" marL="0" rtl="0" algn="r">
              <a:lnSpc>
                <a:spcPct val="140000"/>
              </a:lnSpc>
              <a:spcBef>
                <a:spcPts val="0"/>
              </a:spcBef>
              <a:spcAft>
                <a:spcPts val="0"/>
              </a:spcAft>
              <a:buClr>
                <a:srgbClr val="202124"/>
              </a:buClr>
              <a:buSzPts val="1100"/>
              <a:buFont typeface="Arial"/>
              <a:buNone/>
            </a:pPr>
            <a:r>
              <a:rPr lang="en" sz="600">
                <a:solidFill>
                  <a:schemeClr val="dk1"/>
                </a:solidFill>
                <a:latin typeface="Google Sans"/>
                <a:ea typeface="Google Sans"/>
                <a:cs typeface="Google Sans"/>
                <a:sym typeface="Google Sans"/>
              </a:rPr>
              <a:t>Proprietary and Confidential</a:t>
            </a:r>
            <a:endParaRPr sz="600">
              <a:solidFill>
                <a:schemeClr val="dk1"/>
              </a:solidFill>
              <a:latin typeface="Google Sans"/>
              <a:ea typeface="Google Sans"/>
              <a:cs typeface="Google Sans"/>
              <a:sym typeface="Google San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e grid">
  <p:cSld name="TITLE_2_3_4_1_5_3_1_1_1_3_1">
    <p:spTree>
      <p:nvGrpSpPr>
        <p:cNvPr id="71" name="Shape 7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2" name="Shape 72"/>
        <p:cNvGrpSpPr/>
        <p:nvPr/>
      </p:nvGrpSpPr>
      <p:grpSpPr>
        <a:xfrm>
          <a:off x="0" y="0"/>
          <a:ext cx="0" cy="0"/>
          <a:chOff x="0" y="0"/>
          <a:chExt cx="0" cy="0"/>
        </a:xfrm>
      </p:grpSpPr>
      <p:sp>
        <p:nvSpPr>
          <p:cNvPr id="73" name="Google Shape;73;p2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MPLATE Title">
  <p:cSld name="CUSTOM_1">
    <p:bg>
      <p:bgPr>
        <a:solidFill>
          <a:schemeClr val="dk2"/>
        </a:solidFill>
      </p:bgPr>
    </p:bg>
    <p:spTree>
      <p:nvGrpSpPr>
        <p:cNvPr id="76" name="Shape 76"/>
        <p:cNvGrpSpPr/>
        <p:nvPr/>
      </p:nvGrpSpPr>
      <p:grpSpPr>
        <a:xfrm>
          <a:off x="0" y="0"/>
          <a:ext cx="0" cy="0"/>
          <a:chOff x="0" y="0"/>
          <a:chExt cx="0" cy="0"/>
        </a:xfrm>
      </p:grpSpPr>
      <p:sp>
        <p:nvSpPr>
          <p:cNvPr id="77" name="Google Shape;77;p24"/>
          <p:cNvSpPr txBox="1"/>
          <p:nvPr/>
        </p:nvSpPr>
        <p:spPr>
          <a:xfrm>
            <a:off x="370900" y="180000"/>
            <a:ext cx="2045100" cy="108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700">
                <a:solidFill>
                  <a:schemeClr val="lt1"/>
                </a:solidFill>
                <a:latin typeface="Google Sans"/>
                <a:ea typeface="Google Sans"/>
                <a:cs typeface="Google Sans"/>
                <a:sym typeface="Google Sans"/>
              </a:rPr>
              <a:t>International Women’s Day</a:t>
            </a:r>
            <a:endParaRPr sz="700">
              <a:solidFill>
                <a:schemeClr val="lt1"/>
              </a:solidFill>
              <a:latin typeface="Google Sans"/>
              <a:ea typeface="Google Sans"/>
              <a:cs typeface="Google Sans"/>
              <a:sym typeface="Google Sans"/>
            </a:endParaRPr>
          </a:p>
        </p:txBody>
      </p:sp>
      <p:sp>
        <p:nvSpPr>
          <p:cNvPr id="78" name="Google Shape;78;p24"/>
          <p:cNvSpPr txBox="1"/>
          <p:nvPr/>
        </p:nvSpPr>
        <p:spPr>
          <a:xfrm>
            <a:off x="3873150" y="180001"/>
            <a:ext cx="1397700" cy="1086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 sz="700">
                <a:solidFill>
                  <a:schemeClr val="lt1"/>
                </a:solidFill>
                <a:latin typeface="Google Sans"/>
                <a:ea typeface="Google Sans"/>
                <a:cs typeface="Google Sans"/>
                <a:sym typeface="Google Sans"/>
              </a:rPr>
              <a:t>Women Techmakers</a:t>
            </a:r>
            <a:endParaRPr sz="700">
              <a:solidFill>
                <a:schemeClr val="lt1"/>
              </a:solidFill>
              <a:latin typeface="Google Sans"/>
              <a:ea typeface="Google Sans"/>
              <a:cs typeface="Google Sans"/>
              <a:sym typeface="Google Sans"/>
            </a:endParaRPr>
          </a:p>
        </p:txBody>
      </p:sp>
      <p:sp>
        <p:nvSpPr>
          <p:cNvPr id="79" name="Google Shape;79;p24"/>
          <p:cNvSpPr txBox="1"/>
          <p:nvPr/>
        </p:nvSpPr>
        <p:spPr>
          <a:xfrm>
            <a:off x="8241000" y="180000"/>
            <a:ext cx="533700" cy="10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700">
                <a:solidFill>
                  <a:schemeClr val="lt1"/>
                </a:solidFill>
                <a:latin typeface="Google Sans"/>
                <a:ea typeface="Google Sans"/>
                <a:cs typeface="Google Sans"/>
                <a:sym typeface="Google Sans"/>
              </a:rPr>
              <a:t>2025</a:t>
            </a:r>
            <a:endParaRPr sz="700">
              <a:solidFill>
                <a:schemeClr val="lt1"/>
              </a:solidFill>
              <a:latin typeface="Google Sans"/>
              <a:ea typeface="Google Sans"/>
              <a:cs typeface="Google Sans"/>
              <a:sym typeface="Google San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MPLATE Subtitle">
  <p:cSld name="CUSTOM_1_2">
    <p:bg>
      <p:bgPr>
        <a:solidFill>
          <a:schemeClr val="dk2"/>
        </a:solidFill>
      </p:bgPr>
    </p:bg>
    <p:spTree>
      <p:nvGrpSpPr>
        <p:cNvPr id="80" name="Shape 80"/>
        <p:cNvGrpSpPr/>
        <p:nvPr/>
      </p:nvGrpSpPr>
      <p:grpSpPr>
        <a:xfrm>
          <a:off x="0" y="0"/>
          <a:ext cx="0" cy="0"/>
          <a:chOff x="0" y="0"/>
          <a:chExt cx="0" cy="0"/>
        </a:xfrm>
      </p:grpSpPr>
      <p:sp>
        <p:nvSpPr>
          <p:cNvPr id="81" name="Google Shape;81;p25"/>
          <p:cNvSpPr txBox="1"/>
          <p:nvPr/>
        </p:nvSpPr>
        <p:spPr>
          <a:xfrm>
            <a:off x="370900" y="180000"/>
            <a:ext cx="2045100" cy="108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700">
                <a:solidFill>
                  <a:schemeClr val="lt1"/>
                </a:solidFill>
                <a:latin typeface="Google Sans"/>
                <a:ea typeface="Google Sans"/>
                <a:cs typeface="Google Sans"/>
                <a:sym typeface="Google Sans"/>
              </a:rPr>
              <a:t>International Women’s Day</a:t>
            </a:r>
            <a:endParaRPr sz="700">
              <a:solidFill>
                <a:schemeClr val="lt1"/>
              </a:solidFill>
              <a:latin typeface="Google Sans"/>
              <a:ea typeface="Google Sans"/>
              <a:cs typeface="Google Sans"/>
              <a:sym typeface="Google Sans"/>
            </a:endParaRPr>
          </a:p>
        </p:txBody>
      </p:sp>
      <p:sp>
        <p:nvSpPr>
          <p:cNvPr id="82" name="Google Shape;82;p25"/>
          <p:cNvSpPr txBox="1"/>
          <p:nvPr/>
        </p:nvSpPr>
        <p:spPr>
          <a:xfrm>
            <a:off x="3873150" y="180001"/>
            <a:ext cx="1397700" cy="1086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 sz="700">
                <a:solidFill>
                  <a:schemeClr val="lt1"/>
                </a:solidFill>
                <a:latin typeface="Google Sans"/>
                <a:ea typeface="Google Sans"/>
                <a:cs typeface="Google Sans"/>
                <a:sym typeface="Google Sans"/>
              </a:rPr>
              <a:t>Women Techmakers</a:t>
            </a:r>
            <a:endParaRPr sz="700">
              <a:solidFill>
                <a:schemeClr val="lt1"/>
              </a:solidFill>
              <a:latin typeface="Google Sans"/>
              <a:ea typeface="Google Sans"/>
              <a:cs typeface="Google Sans"/>
              <a:sym typeface="Google Sans"/>
            </a:endParaRPr>
          </a:p>
        </p:txBody>
      </p:sp>
      <p:sp>
        <p:nvSpPr>
          <p:cNvPr id="83" name="Google Shape;83;p25"/>
          <p:cNvSpPr txBox="1"/>
          <p:nvPr/>
        </p:nvSpPr>
        <p:spPr>
          <a:xfrm>
            <a:off x="8241000" y="180000"/>
            <a:ext cx="533700" cy="10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700">
                <a:solidFill>
                  <a:schemeClr val="lt1"/>
                </a:solidFill>
                <a:latin typeface="Google Sans"/>
                <a:ea typeface="Google Sans"/>
                <a:cs typeface="Google Sans"/>
                <a:sym typeface="Google Sans"/>
              </a:rPr>
              <a:t>2025</a:t>
            </a:r>
            <a:endParaRPr sz="700">
              <a:solidFill>
                <a:schemeClr val="lt1"/>
              </a:solidFill>
              <a:latin typeface="Google Sans"/>
              <a:ea typeface="Google Sans"/>
              <a:cs typeface="Google Sans"/>
              <a:sym typeface="Google San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Blue">
  <p:cSld name="CUSTOM_1_1">
    <p:bg>
      <p:bgPr>
        <a:solidFill>
          <a:srgbClr val="CAE6FF"/>
        </a:solidFill>
      </p:bgPr>
    </p:bg>
    <p:spTree>
      <p:nvGrpSpPr>
        <p:cNvPr id="84" name="Shape 84"/>
        <p:cNvGrpSpPr/>
        <p:nvPr/>
      </p:nvGrpSpPr>
      <p:grpSpPr>
        <a:xfrm>
          <a:off x="0" y="0"/>
          <a:ext cx="0" cy="0"/>
          <a:chOff x="0" y="0"/>
          <a:chExt cx="0" cy="0"/>
        </a:xfrm>
      </p:grpSpPr>
      <p:pic>
        <p:nvPicPr>
          <p:cNvPr id="85" name="Google Shape;85;p26"/>
          <p:cNvPicPr preferRelativeResize="0"/>
          <p:nvPr/>
        </p:nvPicPr>
        <p:blipFill rotWithShape="1">
          <a:blip r:embed="rId2">
            <a:alphaModFix/>
          </a:blip>
          <a:srcRect b="32897" l="11838" r="11831" t="32897"/>
          <a:stretch/>
        </p:blipFill>
        <p:spPr>
          <a:xfrm>
            <a:off x="369450" y="4845850"/>
            <a:ext cx="1033175" cy="138126"/>
          </a:xfrm>
          <a:prstGeom prst="rect">
            <a:avLst/>
          </a:prstGeom>
          <a:noFill/>
          <a:ln>
            <a:noFill/>
          </a:ln>
        </p:spPr>
      </p:pic>
      <p:sp>
        <p:nvSpPr>
          <p:cNvPr id="86" name="Google Shape;86;p26"/>
          <p:cNvSpPr txBox="1"/>
          <p:nvPr/>
        </p:nvSpPr>
        <p:spPr>
          <a:xfrm>
            <a:off x="7189550" y="180000"/>
            <a:ext cx="1585200" cy="10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700">
                <a:solidFill>
                  <a:srgbClr val="929292"/>
                </a:solidFill>
                <a:latin typeface="Google Sans"/>
                <a:ea typeface="Google Sans"/>
                <a:cs typeface="Google Sans"/>
                <a:sym typeface="Google Sans"/>
              </a:rPr>
              <a:t>Proprietary and Confidential</a:t>
            </a:r>
            <a:endParaRPr sz="700">
              <a:solidFill>
                <a:srgbClr val="929292"/>
              </a:solidFill>
              <a:latin typeface="Google Sans"/>
              <a:ea typeface="Google Sans"/>
              <a:cs typeface="Google Sans"/>
              <a:sym typeface="Google San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Blue - Blank">
  <p:cSld name="CUSTOM_1_1_4">
    <p:bg>
      <p:bgPr>
        <a:solidFill>
          <a:srgbClr val="CAE6FF"/>
        </a:solidFill>
      </p:bgPr>
    </p:bg>
    <p:spTree>
      <p:nvGrpSpPr>
        <p:cNvPr id="87" name="Shape 87"/>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p:cSld name="CUSTOM_1_1_3">
    <p:bg>
      <p:bgPr>
        <a:solidFill>
          <a:srgbClr val="165185"/>
        </a:solidFill>
      </p:bgPr>
    </p:bg>
    <p:spTree>
      <p:nvGrpSpPr>
        <p:cNvPr id="88" name="Shape 88"/>
        <p:cNvGrpSpPr/>
        <p:nvPr/>
      </p:nvGrpSpPr>
      <p:grpSpPr>
        <a:xfrm>
          <a:off x="0" y="0"/>
          <a:ext cx="0" cy="0"/>
          <a:chOff x="0" y="0"/>
          <a:chExt cx="0" cy="0"/>
        </a:xfrm>
      </p:grpSpPr>
      <p:sp>
        <p:nvSpPr>
          <p:cNvPr id="89" name="Google Shape;89;p28"/>
          <p:cNvSpPr txBox="1"/>
          <p:nvPr/>
        </p:nvSpPr>
        <p:spPr>
          <a:xfrm>
            <a:off x="7189550" y="180000"/>
            <a:ext cx="1585200" cy="10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700">
                <a:solidFill>
                  <a:srgbClr val="B7B7B7"/>
                </a:solidFill>
                <a:latin typeface="Google Sans"/>
                <a:ea typeface="Google Sans"/>
                <a:cs typeface="Google Sans"/>
                <a:sym typeface="Google Sans"/>
              </a:rPr>
              <a:t>Proprietary and Confidential</a:t>
            </a:r>
            <a:endParaRPr sz="700">
              <a:solidFill>
                <a:srgbClr val="B7B7B7"/>
              </a:solidFill>
              <a:latin typeface="Google Sans"/>
              <a:ea typeface="Google Sans"/>
              <a:cs typeface="Google Sans"/>
              <a:sym typeface="Google Sans"/>
            </a:endParaRPr>
          </a:p>
        </p:txBody>
      </p:sp>
      <p:pic>
        <p:nvPicPr>
          <p:cNvPr id="90" name="Google Shape;90;p28"/>
          <p:cNvPicPr preferRelativeResize="0"/>
          <p:nvPr/>
        </p:nvPicPr>
        <p:blipFill rotWithShape="1">
          <a:blip r:embed="rId2">
            <a:alphaModFix/>
          </a:blip>
          <a:srcRect b="27594" l="11684" r="11692" t="27594"/>
          <a:stretch/>
        </p:blipFill>
        <p:spPr>
          <a:xfrm>
            <a:off x="369450" y="4824775"/>
            <a:ext cx="1033175" cy="180274"/>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 Blank">
  <p:cSld name="CUSTOM_1_1_3_2">
    <p:bg>
      <p:bgPr>
        <a:solidFill>
          <a:srgbClr val="165185"/>
        </a:solidFill>
      </p:bgPr>
    </p:bg>
    <p:spTree>
      <p:nvGrpSpPr>
        <p:cNvPr id="91" name="Shape 91"/>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Blue">
  <p:cSld name="CUSTOM_1_1_3_1">
    <p:bg>
      <p:bgPr>
        <a:solidFill>
          <a:srgbClr val="20344B"/>
        </a:solidFill>
      </p:bgPr>
    </p:bg>
    <p:spTree>
      <p:nvGrpSpPr>
        <p:cNvPr id="92" name="Shape 92"/>
        <p:cNvGrpSpPr/>
        <p:nvPr/>
      </p:nvGrpSpPr>
      <p:grpSpPr>
        <a:xfrm>
          <a:off x="0" y="0"/>
          <a:ext cx="0" cy="0"/>
          <a:chOff x="0" y="0"/>
          <a:chExt cx="0" cy="0"/>
        </a:xfrm>
      </p:grpSpPr>
      <p:sp>
        <p:nvSpPr>
          <p:cNvPr id="93" name="Google Shape;93;p30"/>
          <p:cNvSpPr txBox="1"/>
          <p:nvPr/>
        </p:nvSpPr>
        <p:spPr>
          <a:xfrm>
            <a:off x="7189550" y="180000"/>
            <a:ext cx="1585200" cy="10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700">
                <a:solidFill>
                  <a:srgbClr val="929292"/>
                </a:solidFill>
                <a:latin typeface="Google Sans"/>
                <a:ea typeface="Google Sans"/>
                <a:cs typeface="Google Sans"/>
                <a:sym typeface="Google Sans"/>
              </a:rPr>
              <a:t>Proprietary and Confidential</a:t>
            </a:r>
            <a:endParaRPr sz="700">
              <a:solidFill>
                <a:srgbClr val="929292"/>
              </a:solidFill>
              <a:latin typeface="Google Sans"/>
              <a:ea typeface="Google Sans"/>
              <a:cs typeface="Google Sans"/>
              <a:sym typeface="Google Sans"/>
            </a:endParaRPr>
          </a:p>
        </p:txBody>
      </p:sp>
      <p:pic>
        <p:nvPicPr>
          <p:cNvPr id="94" name="Google Shape;94;p30"/>
          <p:cNvPicPr preferRelativeResize="0"/>
          <p:nvPr/>
        </p:nvPicPr>
        <p:blipFill rotWithShape="1">
          <a:blip r:embed="rId2">
            <a:alphaModFix/>
          </a:blip>
          <a:srcRect b="27594" l="11684" r="11692" t="27594"/>
          <a:stretch/>
        </p:blipFill>
        <p:spPr>
          <a:xfrm>
            <a:off x="369450" y="4824775"/>
            <a:ext cx="1033175" cy="180274"/>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Blue - Blank">
  <p:cSld name="CUSTOM_1_1_3_1_2">
    <p:bg>
      <p:bgPr>
        <a:solidFill>
          <a:srgbClr val="20344B"/>
        </a:solidFill>
      </p:bgPr>
    </p:bg>
    <p:spTree>
      <p:nvGrpSpPr>
        <p:cNvPr id="95" name="Shape 95"/>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en">
  <p:cSld name="CUSTOM_1_1_3_1_1">
    <p:bg>
      <p:bgPr>
        <a:solidFill>
          <a:srgbClr val="D1ECE3"/>
        </a:solidFill>
      </p:bgPr>
    </p:bg>
    <p:spTree>
      <p:nvGrpSpPr>
        <p:cNvPr id="96" name="Shape 96"/>
        <p:cNvGrpSpPr/>
        <p:nvPr/>
      </p:nvGrpSpPr>
      <p:grpSpPr>
        <a:xfrm>
          <a:off x="0" y="0"/>
          <a:ext cx="0" cy="0"/>
          <a:chOff x="0" y="0"/>
          <a:chExt cx="0" cy="0"/>
        </a:xfrm>
      </p:grpSpPr>
      <p:pic>
        <p:nvPicPr>
          <p:cNvPr id="97" name="Google Shape;97;p32"/>
          <p:cNvPicPr preferRelativeResize="0"/>
          <p:nvPr/>
        </p:nvPicPr>
        <p:blipFill rotWithShape="1">
          <a:blip r:embed="rId2">
            <a:alphaModFix/>
          </a:blip>
          <a:srcRect b="32897" l="11838" r="11831" t="32897"/>
          <a:stretch/>
        </p:blipFill>
        <p:spPr>
          <a:xfrm>
            <a:off x="369450" y="4845850"/>
            <a:ext cx="1033175" cy="138126"/>
          </a:xfrm>
          <a:prstGeom prst="rect">
            <a:avLst/>
          </a:prstGeom>
          <a:noFill/>
          <a:ln>
            <a:noFill/>
          </a:ln>
        </p:spPr>
      </p:pic>
      <p:sp>
        <p:nvSpPr>
          <p:cNvPr id="98" name="Google Shape;98;p32"/>
          <p:cNvSpPr txBox="1"/>
          <p:nvPr/>
        </p:nvSpPr>
        <p:spPr>
          <a:xfrm>
            <a:off x="7189550" y="180000"/>
            <a:ext cx="1585200" cy="10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700">
                <a:solidFill>
                  <a:srgbClr val="929292"/>
                </a:solidFill>
                <a:latin typeface="Google Sans"/>
                <a:ea typeface="Google Sans"/>
                <a:cs typeface="Google Sans"/>
                <a:sym typeface="Google Sans"/>
              </a:rPr>
              <a:t>Proprietary and Confidential</a:t>
            </a:r>
            <a:endParaRPr sz="700">
              <a:solidFill>
                <a:srgbClr val="929292"/>
              </a:solidFill>
              <a:latin typeface="Google Sans"/>
              <a:ea typeface="Google Sans"/>
              <a:cs typeface="Google Sans"/>
              <a:sym typeface="Google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Green - Blank">
  <p:cSld name="CUSTOM_1_1_3_1_1_2">
    <p:bg>
      <p:bgPr>
        <a:solidFill>
          <a:srgbClr val="D1ECE3"/>
        </a:solidFill>
      </p:bgPr>
    </p:bg>
    <p:spTree>
      <p:nvGrpSpPr>
        <p:cNvPr id="99" name="Shape 99"/>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p:cSld name="CUSTOM_1_1_3_1_1_1">
    <p:bg>
      <p:bgPr>
        <a:solidFill>
          <a:srgbClr val="0F7C67"/>
        </a:solidFill>
      </p:bgPr>
    </p:bg>
    <p:spTree>
      <p:nvGrpSpPr>
        <p:cNvPr id="100" name="Shape 100"/>
        <p:cNvGrpSpPr/>
        <p:nvPr/>
      </p:nvGrpSpPr>
      <p:grpSpPr>
        <a:xfrm>
          <a:off x="0" y="0"/>
          <a:ext cx="0" cy="0"/>
          <a:chOff x="0" y="0"/>
          <a:chExt cx="0" cy="0"/>
        </a:xfrm>
      </p:grpSpPr>
      <p:pic>
        <p:nvPicPr>
          <p:cNvPr id="101" name="Google Shape;101;p34"/>
          <p:cNvPicPr preferRelativeResize="0"/>
          <p:nvPr/>
        </p:nvPicPr>
        <p:blipFill rotWithShape="1">
          <a:blip r:embed="rId2">
            <a:alphaModFix/>
          </a:blip>
          <a:srcRect b="27594" l="11684" r="11692" t="27594"/>
          <a:stretch/>
        </p:blipFill>
        <p:spPr>
          <a:xfrm>
            <a:off x="369450" y="4824775"/>
            <a:ext cx="1033175" cy="180274"/>
          </a:xfrm>
          <a:prstGeom prst="rect">
            <a:avLst/>
          </a:prstGeom>
          <a:noFill/>
          <a:ln>
            <a:noFill/>
          </a:ln>
        </p:spPr>
      </p:pic>
      <p:sp>
        <p:nvSpPr>
          <p:cNvPr id="102" name="Google Shape;102;p34"/>
          <p:cNvSpPr txBox="1"/>
          <p:nvPr/>
        </p:nvSpPr>
        <p:spPr>
          <a:xfrm>
            <a:off x="7189550" y="180000"/>
            <a:ext cx="1585200" cy="10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700">
                <a:solidFill>
                  <a:srgbClr val="B7B7B7"/>
                </a:solidFill>
                <a:latin typeface="Google Sans"/>
                <a:ea typeface="Google Sans"/>
                <a:cs typeface="Google Sans"/>
                <a:sym typeface="Google Sans"/>
              </a:rPr>
              <a:t>Proprietary and Confidential</a:t>
            </a:r>
            <a:endParaRPr sz="700">
              <a:solidFill>
                <a:srgbClr val="B7B7B7"/>
              </a:solidFill>
              <a:latin typeface="Google Sans"/>
              <a:ea typeface="Google Sans"/>
              <a:cs typeface="Google Sans"/>
              <a:sym typeface="Google San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 Blank">
  <p:cSld name="CUSTOM_1_1_3_1_1_1_2">
    <p:bg>
      <p:bgPr>
        <a:solidFill>
          <a:srgbClr val="0F7C67"/>
        </a:solidFill>
      </p:bgPr>
    </p:bg>
    <p:spTree>
      <p:nvGrpSpPr>
        <p:cNvPr id="103" name="Shape 10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en">
  <p:cSld name="CUSTOM_1_1_3_1_1_1_1">
    <p:bg>
      <p:bgPr>
        <a:solidFill>
          <a:srgbClr val="1A3E38"/>
        </a:solidFill>
      </p:bgPr>
    </p:bg>
    <p:spTree>
      <p:nvGrpSpPr>
        <p:cNvPr id="104" name="Shape 104"/>
        <p:cNvGrpSpPr/>
        <p:nvPr/>
      </p:nvGrpSpPr>
      <p:grpSpPr>
        <a:xfrm>
          <a:off x="0" y="0"/>
          <a:ext cx="0" cy="0"/>
          <a:chOff x="0" y="0"/>
          <a:chExt cx="0" cy="0"/>
        </a:xfrm>
      </p:grpSpPr>
      <p:sp>
        <p:nvSpPr>
          <p:cNvPr id="105" name="Google Shape;105;p36"/>
          <p:cNvSpPr txBox="1"/>
          <p:nvPr/>
        </p:nvSpPr>
        <p:spPr>
          <a:xfrm>
            <a:off x="7189550" y="180000"/>
            <a:ext cx="1585200" cy="10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700">
                <a:solidFill>
                  <a:srgbClr val="929292"/>
                </a:solidFill>
                <a:latin typeface="Google Sans"/>
                <a:ea typeface="Google Sans"/>
                <a:cs typeface="Google Sans"/>
                <a:sym typeface="Google Sans"/>
              </a:rPr>
              <a:t>Proprietary and Confidential</a:t>
            </a:r>
            <a:endParaRPr sz="700">
              <a:solidFill>
                <a:srgbClr val="929292"/>
              </a:solidFill>
              <a:latin typeface="Google Sans"/>
              <a:ea typeface="Google Sans"/>
              <a:cs typeface="Google Sans"/>
              <a:sym typeface="Google Sans"/>
            </a:endParaRPr>
          </a:p>
        </p:txBody>
      </p:sp>
      <p:pic>
        <p:nvPicPr>
          <p:cNvPr id="106" name="Google Shape;106;p36"/>
          <p:cNvPicPr preferRelativeResize="0"/>
          <p:nvPr/>
        </p:nvPicPr>
        <p:blipFill rotWithShape="1">
          <a:blip r:embed="rId2">
            <a:alphaModFix/>
          </a:blip>
          <a:srcRect b="27594" l="11684" r="11692" t="27594"/>
          <a:stretch/>
        </p:blipFill>
        <p:spPr>
          <a:xfrm>
            <a:off x="369450" y="4824775"/>
            <a:ext cx="1033175" cy="180274"/>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Green - Blank">
  <p:cSld name="CUSTOM_1_1_3_1_1_1_1_1">
    <p:bg>
      <p:bgPr>
        <a:solidFill>
          <a:srgbClr val="1A3E38"/>
        </a:solidFill>
      </p:bgPr>
    </p:bg>
    <p:spTree>
      <p:nvGrpSpPr>
        <p:cNvPr id="107" name="Shape 107"/>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p:cSld name="CUSTOM_1_1_2">
    <p:bg>
      <p:bgPr>
        <a:solidFill>
          <a:schemeClr val="lt1"/>
        </a:solidFill>
      </p:bgPr>
    </p:bg>
    <p:spTree>
      <p:nvGrpSpPr>
        <p:cNvPr id="108" name="Shape 108"/>
        <p:cNvGrpSpPr/>
        <p:nvPr/>
      </p:nvGrpSpPr>
      <p:grpSpPr>
        <a:xfrm>
          <a:off x="0" y="0"/>
          <a:ext cx="0" cy="0"/>
          <a:chOff x="0" y="0"/>
          <a:chExt cx="0" cy="0"/>
        </a:xfrm>
      </p:grpSpPr>
      <p:sp>
        <p:nvSpPr>
          <p:cNvPr id="109" name="Google Shape;109;p38"/>
          <p:cNvSpPr txBox="1"/>
          <p:nvPr/>
        </p:nvSpPr>
        <p:spPr>
          <a:xfrm>
            <a:off x="7189550" y="180000"/>
            <a:ext cx="1585200" cy="10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700">
                <a:solidFill>
                  <a:srgbClr val="B7B7B7"/>
                </a:solidFill>
                <a:latin typeface="Google Sans"/>
                <a:ea typeface="Google Sans"/>
                <a:cs typeface="Google Sans"/>
                <a:sym typeface="Google Sans"/>
              </a:rPr>
              <a:t>Proprietary and Confidential</a:t>
            </a:r>
            <a:endParaRPr sz="700">
              <a:solidFill>
                <a:srgbClr val="B7B7B7"/>
              </a:solidFill>
              <a:latin typeface="Google Sans"/>
              <a:ea typeface="Google Sans"/>
              <a:cs typeface="Google Sans"/>
              <a:sym typeface="Google Sans"/>
            </a:endParaRPr>
          </a:p>
        </p:txBody>
      </p:sp>
      <p:pic>
        <p:nvPicPr>
          <p:cNvPr id="110" name="Google Shape;110;p38"/>
          <p:cNvPicPr preferRelativeResize="0"/>
          <p:nvPr/>
        </p:nvPicPr>
        <p:blipFill rotWithShape="1">
          <a:blip r:embed="rId2">
            <a:alphaModFix/>
          </a:blip>
          <a:srcRect b="32897" l="11838" r="11831" t="32897"/>
          <a:stretch/>
        </p:blipFill>
        <p:spPr>
          <a:xfrm>
            <a:off x="369450" y="4845850"/>
            <a:ext cx="1033175" cy="138126"/>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1_1_2_1">
    <p:bg>
      <p:bgPr>
        <a:solidFill>
          <a:schemeClr val="lt1"/>
        </a:solidFill>
      </p:bgPr>
    </p:bg>
    <p:spTree>
      <p:nvGrpSpPr>
        <p:cNvPr id="111" name="Shape 111"/>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One Column">
  <p:cSld name="ONE_COLUMN_TEXT">
    <p:spTree>
      <p:nvGrpSpPr>
        <p:cNvPr id="112" name="Shape 112"/>
        <p:cNvGrpSpPr/>
        <p:nvPr/>
      </p:nvGrpSpPr>
      <p:grpSpPr>
        <a:xfrm>
          <a:off x="0" y="0"/>
          <a:ext cx="0" cy="0"/>
          <a:chOff x="0" y="0"/>
          <a:chExt cx="0" cy="0"/>
        </a:xfrm>
      </p:grpSpPr>
      <p:sp>
        <p:nvSpPr>
          <p:cNvPr id="113" name="Google Shape;113;p4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5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14" name="Google Shape;114;p40"/>
          <p:cNvSpPr txBox="1"/>
          <p:nvPr>
            <p:ph idx="1" type="body"/>
          </p:nvPr>
        </p:nvSpPr>
        <p:spPr>
          <a:xfrm>
            <a:off x="311700" y="1389600"/>
            <a:ext cx="3761700" cy="3179400"/>
          </a:xfrm>
          <a:prstGeom prst="rect">
            <a:avLst/>
          </a:prstGeom>
          <a:noFill/>
          <a:ln>
            <a:noFill/>
          </a:ln>
        </p:spPr>
        <p:txBody>
          <a:bodyPr anchorCtr="0" anchor="t" bIns="91425" lIns="91425" spcFirstLastPara="1" rIns="91425" wrap="square" tIns="91425">
            <a:noAutofit/>
          </a:bodyPr>
          <a:lstStyle>
            <a:lvl1pPr indent="-330200" lvl="0" marL="457200" algn="l">
              <a:lnSpc>
                <a:spcPct val="115000"/>
              </a:lnSpc>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indent="-330200" lvl="1" marL="914400" algn="l">
              <a:lnSpc>
                <a:spcPct val="115000"/>
              </a:lnSpc>
              <a:spcBef>
                <a:spcPts val="0"/>
              </a:spcBef>
              <a:spcAft>
                <a:spcPts val="0"/>
              </a:spcAft>
              <a:buClr>
                <a:srgbClr val="5F6368"/>
              </a:buClr>
              <a:buSzPts val="1600"/>
              <a:buChar char="○"/>
              <a:defRPr sz="1600">
                <a:solidFill>
                  <a:srgbClr val="5F6368"/>
                </a:solidFill>
              </a:defRPr>
            </a:lvl2pPr>
            <a:lvl3pPr indent="-330200" lvl="2" marL="1371600" algn="l">
              <a:lnSpc>
                <a:spcPct val="115000"/>
              </a:lnSpc>
              <a:spcBef>
                <a:spcPts val="0"/>
              </a:spcBef>
              <a:spcAft>
                <a:spcPts val="0"/>
              </a:spcAft>
              <a:buClr>
                <a:srgbClr val="5F6368"/>
              </a:buClr>
              <a:buSzPts val="1600"/>
              <a:buChar char="■"/>
              <a:defRPr sz="1600">
                <a:solidFill>
                  <a:srgbClr val="5F6368"/>
                </a:solidFill>
              </a:defRPr>
            </a:lvl3pPr>
            <a:lvl4pPr indent="-330200" lvl="3" marL="1828800" algn="l">
              <a:lnSpc>
                <a:spcPct val="115000"/>
              </a:lnSpc>
              <a:spcBef>
                <a:spcPts val="0"/>
              </a:spcBef>
              <a:spcAft>
                <a:spcPts val="0"/>
              </a:spcAft>
              <a:buClr>
                <a:srgbClr val="5F6368"/>
              </a:buClr>
              <a:buSzPts val="1600"/>
              <a:buChar char="●"/>
              <a:defRPr sz="1600">
                <a:solidFill>
                  <a:srgbClr val="5F6368"/>
                </a:solidFill>
              </a:defRPr>
            </a:lvl4pPr>
            <a:lvl5pPr indent="-330200" lvl="4" marL="2286000" algn="l">
              <a:lnSpc>
                <a:spcPct val="115000"/>
              </a:lnSpc>
              <a:spcBef>
                <a:spcPts val="0"/>
              </a:spcBef>
              <a:spcAft>
                <a:spcPts val="0"/>
              </a:spcAft>
              <a:buClr>
                <a:srgbClr val="5F6368"/>
              </a:buClr>
              <a:buSzPts val="1600"/>
              <a:buChar char="○"/>
              <a:defRPr sz="1600">
                <a:solidFill>
                  <a:srgbClr val="5F6368"/>
                </a:solidFill>
              </a:defRPr>
            </a:lvl5pPr>
            <a:lvl6pPr indent="-330200" lvl="5" marL="2743200" algn="l">
              <a:lnSpc>
                <a:spcPct val="115000"/>
              </a:lnSpc>
              <a:spcBef>
                <a:spcPts val="0"/>
              </a:spcBef>
              <a:spcAft>
                <a:spcPts val="0"/>
              </a:spcAft>
              <a:buClr>
                <a:srgbClr val="5F6368"/>
              </a:buClr>
              <a:buSzPts val="1600"/>
              <a:buChar char="■"/>
              <a:defRPr sz="1600">
                <a:solidFill>
                  <a:srgbClr val="5F6368"/>
                </a:solidFill>
              </a:defRPr>
            </a:lvl6pPr>
            <a:lvl7pPr indent="-330200" lvl="6" marL="3200400" algn="l">
              <a:lnSpc>
                <a:spcPct val="115000"/>
              </a:lnSpc>
              <a:spcBef>
                <a:spcPts val="0"/>
              </a:spcBef>
              <a:spcAft>
                <a:spcPts val="0"/>
              </a:spcAft>
              <a:buClr>
                <a:srgbClr val="5F6368"/>
              </a:buClr>
              <a:buSzPts val="1600"/>
              <a:buChar char="●"/>
              <a:defRPr sz="1600">
                <a:solidFill>
                  <a:srgbClr val="5F6368"/>
                </a:solidFill>
              </a:defRPr>
            </a:lvl7pPr>
            <a:lvl8pPr indent="-330200" lvl="7" marL="3657600" algn="l">
              <a:lnSpc>
                <a:spcPct val="115000"/>
              </a:lnSpc>
              <a:spcBef>
                <a:spcPts val="0"/>
              </a:spcBef>
              <a:spcAft>
                <a:spcPts val="0"/>
              </a:spcAft>
              <a:buClr>
                <a:srgbClr val="5F6368"/>
              </a:buClr>
              <a:buSzPts val="1600"/>
              <a:buChar char="○"/>
              <a:defRPr sz="1600">
                <a:solidFill>
                  <a:srgbClr val="5F6368"/>
                </a:solidFill>
              </a:defRPr>
            </a:lvl8pPr>
            <a:lvl9pPr indent="-330200" lvl="8" marL="4114800" algn="l">
              <a:lnSpc>
                <a:spcPct val="115000"/>
              </a:lnSpc>
              <a:spcBef>
                <a:spcPts val="0"/>
              </a:spcBef>
              <a:spcAft>
                <a:spcPts val="0"/>
              </a:spcAft>
              <a:buClr>
                <a:srgbClr val="5F6368"/>
              </a:buClr>
              <a:buSzPts val="1600"/>
              <a:buChar char="■"/>
              <a:defRPr sz="1600">
                <a:solidFill>
                  <a:srgbClr val="5F6368"/>
                </a:solidFill>
              </a:defRPr>
            </a:lvl9pPr>
          </a:lstStyle>
          <a:p/>
        </p:txBody>
      </p:sp>
      <p:sp>
        <p:nvSpPr>
          <p:cNvPr id="115" name="Google Shape;115;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16" name="Google Shape;116;p40"/>
          <p:cNvPicPr preferRelativeResize="0"/>
          <p:nvPr/>
        </p:nvPicPr>
        <p:blipFill rotWithShape="1">
          <a:blip r:embed="rId2">
            <a:alphaModFix/>
          </a:blip>
          <a:srcRect b="0" l="0" r="0" t="0"/>
          <a:stretch/>
        </p:blipFill>
        <p:spPr>
          <a:xfrm>
            <a:off x="394000" y="4671987"/>
            <a:ext cx="2156224" cy="1655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Full Screen - Blue">
  <p:cSld name="Quote - Full Screen - Blue">
    <p:bg>
      <p:bgPr>
        <a:blipFill>
          <a:blip r:embed="rId2">
            <a:alphaModFix/>
          </a:blip>
          <a:stretch>
            <a:fillRect/>
          </a:stretch>
        </a:blipFill>
      </p:bgPr>
    </p:bg>
    <p:spTree>
      <p:nvGrpSpPr>
        <p:cNvPr id="117" name="Shape 117"/>
        <p:cNvGrpSpPr/>
        <p:nvPr/>
      </p:nvGrpSpPr>
      <p:grpSpPr>
        <a:xfrm>
          <a:off x="0" y="0"/>
          <a:ext cx="0" cy="0"/>
          <a:chOff x="0" y="0"/>
          <a:chExt cx="0" cy="0"/>
        </a:xfrm>
      </p:grpSpPr>
      <p:sp>
        <p:nvSpPr>
          <p:cNvPr id="118" name="Google Shape;118;p41"/>
          <p:cNvSpPr txBox="1"/>
          <p:nvPr>
            <p:ph type="title"/>
          </p:nvPr>
        </p:nvSpPr>
        <p:spPr>
          <a:xfrm>
            <a:off x="1593450" y="2372300"/>
            <a:ext cx="4824600" cy="16734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rgbClr val="1E1E1E"/>
              </a:buClr>
              <a:buSzPts val="3650"/>
              <a:buNone/>
              <a:defRPr sz="3650">
                <a:solidFill>
                  <a:srgbClr val="1E1E1E"/>
                </a:solidFill>
              </a:defRPr>
            </a:lvl1pPr>
            <a:lvl2pPr lvl="1" algn="l">
              <a:lnSpc>
                <a:spcPct val="100000"/>
              </a:lnSpc>
              <a:spcBef>
                <a:spcPts val="0"/>
              </a:spcBef>
              <a:spcAft>
                <a:spcPts val="0"/>
              </a:spcAft>
              <a:buClr>
                <a:schemeClr val="lt1"/>
              </a:buClr>
              <a:buSzPts val="3650"/>
              <a:buNone/>
              <a:defRPr sz="3650">
                <a:solidFill>
                  <a:schemeClr val="lt1"/>
                </a:solidFill>
              </a:defRPr>
            </a:lvl2pPr>
            <a:lvl3pPr lvl="2" algn="l">
              <a:lnSpc>
                <a:spcPct val="100000"/>
              </a:lnSpc>
              <a:spcBef>
                <a:spcPts val="0"/>
              </a:spcBef>
              <a:spcAft>
                <a:spcPts val="0"/>
              </a:spcAft>
              <a:buClr>
                <a:schemeClr val="lt1"/>
              </a:buClr>
              <a:buSzPts val="3650"/>
              <a:buNone/>
              <a:defRPr sz="3650">
                <a:solidFill>
                  <a:schemeClr val="lt1"/>
                </a:solidFill>
              </a:defRPr>
            </a:lvl3pPr>
            <a:lvl4pPr lvl="3" algn="l">
              <a:lnSpc>
                <a:spcPct val="100000"/>
              </a:lnSpc>
              <a:spcBef>
                <a:spcPts val="0"/>
              </a:spcBef>
              <a:spcAft>
                <a:spcPts val="0"/>
              </a:spcAft>
              <a:buClr>
                <a:schemeClr val="lt1"/>
              </a:buClr>
              <a:buSzPts val="3650"/>
              <a:buNone/>
              <a:defRPr sz="3650">
                <a:solidFill>
                  <a:schemeClr val="lt1"/>
                </a:solidFill>
              </a:defRPr>
            </a:lvl4pPr>
            <a:lvl5pPr lvl="4" algn="l">
              <a:lnSpc>
                <a:spcPct val="100000"/>
              </a:lnSpc>
              <a:spcBef>
                <a:spcPts val="0"/>
              </a:spcBef>
              <a:spcAft>
                <a:spcPts val="0"/>
              </a:spcAft>
              <a:buClr>
                <a:schemeClr val="lt1"/>
              </a:buClr>
              <a:buSzPts val="3650"/>
              <a:buNone/>
              <a:defRPr sz="3650">
                <a:solidFill>
                  <a:schemeClr val="lt1"/>
                </a:solidFill>
              </a:defRPr>
            </a:lvl5pPr>
            <a:lvl6pPr lvl="5" algn="l">
              <a:lnSpc>
                <a:spcPct val="100000"/>
              </a:lnSpc>
              <a:spcBef>
                <a:spcPts val="0"/>
              </a:spcBef>
              <a:spcAft>
                <a:spcPts val="0"/>
              </a:spcAft>
              <a:buClr>
                <a:schemeClr val="lt1"/>
              </a:buClr>
              <a:buSzPts val="3650"/>
              <a:buNone/>
              <a:defRPr sz="3650">
                <a:solidFill>
                  <a:schemeClr val="lt1"/>
                </a:solidFill>
              </a:defRPr>
            </a:lvl6pPr>
            <a:lvl7pPr lvl="6" algn="l">
              <a:lnSpc>
                <a:spcPct val="100000"/>
              </a:lnSpc>
              <a:spcBef>
                <a:spcPts val="0"/>
              </a:spcBef>
              <a:spcAft>
                <a:spcPts val="0"/>
              </a:spcAft>
              <a:buClr>
                <a:schemeClr val="lt1"/>
              </a:buClr>
              <a:buSzPts val="3650"/>
              <a:buNone/>
              <a:defRPr sz="3650">
                <a:solidFill>
                  <a:schemeClr val="lt1"/>
                </a:solidFill>
              </a:defRPr>
            </a:lvl7pPr>
            <a:lvl8pPr lvl="7" algn="l">
              <a:lnSpc>
                <a:spcPct val="100000"/>
              </a:lnSpc>
              <a:spcBef>
                <a:spcPts val="0"/>
              </a:spcBef>
              <a:spcAft>
                <a:spcPts val="0"/>
              </a:spcAft>
              <a:buClr>
                <a:schemeClr val="lt1"/>
              </a:buClr>
              <a:buSzPts val="3650"/>
              <a:buNone/>
              <a:defRPr sz="3650">
                <a:solidFill>
                  <a:schemeClr val="lt1"/>
                </a:solidFill>
              </a:defRPr>
            </a:lvl8pPr>
            <a:lvl9pPr lvl="8" algn="l">
              <a:lnSpc>
                <a:spcPct val="100000"/>
              </a:lnSpc>
              <a:spcBef>
                <a:spcPts val="0"/>
              </a:spcBef>
              <a:spcAft>
                <a:spcPts val="0"/>
              </a:spcAft>
              <a:buClr>
                <a:schemeClr val="lt1"/>
              </a:buClr>
              <a:buSzPts val="3650"/>
              <a:buNone/>
              <a:defRPr sz="3650">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3.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1.xml"/><Relationship Id="rId10" Type="http://schemas.openxmlformats.org/officeDocument/2006/relationships/slideLayout" Target="../slideLayouts/slideLayout30.xml"/><Relationship Id="rId13" Type="http://schemas.openxmlformats.org/officeDocument/2006/relationships/slideLayout" Target="../slideLayouts/slideLayout33.xml"/><Relationship Id="rId12" Type="http://schemas.openxmlformats.org/officeDocument/2006/relationships/slideLayout" Target="../slideLayouts/slideLayout32.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5" Type="http://schemas.openxmlformats.org/officeDocument/2006/relationships/slideLayout" Target="../slideLayouts/slideLayout35.xml"/><Relationship Id="rId14" Type="http://schemas.openxmlformats.org/officeDocument/2006/relationships/slideLayout" Target="../slideLayouts/slideLayout34.xml"/><Relationship Id="rId17" Type="http://schemas.openxmlformats.org/officeDocument/2006/relationships/slideLayout" Target="../slideLayouts/slideLayout37.xml"/><Relationship Id="rId16" Type="http://schemas.openxmlformats.org/officeDocument/2006/relationships/slideLayout" Target="../slideLayouts/slideLayout36.xml"/><Relationship Id="rId5" Type="http://schemas.openxmlformats.org/officeDocument/2006/relationships/slideLayout" Target="../slideLayouts/slideLayout25.xml"/><Relationship Id="rId19" Type="http://schemas.openxmlformats.org/officeDocument/2006/relationships/theme" Target="../theme/theme2.xml"/><Relationship Id="rId6" Type="http://schemas.openxmlformats.org/officeDocument/2006/relationships/slideLayout" Target="../slideLayouts/slideLayout26.xml"/><Relationship Id="rId18" Type="http://schemas.openxmlformats.org/officeDocument/2006/relationships/slideLayout" Target="../slideLayouts/slideLayout38.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7" name="Shape 57"/>
        <p:cNvGrpSpPr/>
        <p:nvPr/>
      </p:nvGrpSpPr>
      <p:grpSpPr>
        <a:xfrm>
          <a:off x="0" y="0"/>
          <a:ext cx="0" cy="0"/>
          <a:chOff x="0" y="0"/>
          <a:chExt cx="0" cy="0"/>
        </a:xfrm>
      </p:grpSpPr>
      <p:sp>
        <p:nvSpPr>
          <p:cNvPr id="58" name="Google Shape;58;p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33">
          <p15:clr>
            <a:srgbClr val="E46962"/>
          </p15:clr>
        </p15:guide>
        <p15:guide id="2" pos="5527">
          <p15:clr>
            <a:srgbClr val="E46962"/>
          </p15:clr>
        </p15:guide>
        <p15:guide id="3" pos="1558">
          <p15:clr>
            <a:srgbClr val="E46962"/>
          </p15:clr>
        </p15:guide>
        <p15:guide id="4" pos="4202">
          <p15:clr>
            <a:srgbClr val="E46962"/>
          </p15:clr>
        </p15:guide>
        <p15:guide id="5" pos="1613">
          <p15:clr>
            <a:srgbClr val="E46962"/>
          </p15:clr>
        </p15:guide>
        <p15:guide id="6" pos="4147">
          <p15:clr>
            <a:srgbClr val="E46962"/>
          </p15:clr>
        </p15:guide>
        <p15:guide id="7" pos="1987">
          <p15:clr>
            <a:srgbClr val="E46962"/>
          </p15:clr>
        </p15:guide>
        <p15:guide id="8" pos="2044">
          <p15:clr>
            <a:srgbClr val="E46962"/>
          </p15:clr>
        </p15:guide>
        <p15:guide id="9" pos="2852">
          <p15:clr>
            <a:srgbClr val="E46962"/>
          </p15:clr>
        </p15:guide>
        <p15:guide id="10" pos="2908">
          <p15:clr>
            <a:srgbClr val="E46962"/>
          </p15:clr>
        </p15:guide>
        <p15:guide id="11" pos="3716">
          <p15:clr>
            <a:srgbClr val="E46962"/>
          </p15:clr>
        </p15:guide>
        <p15:guide id="12" pos="3773">
          <p15:clr>
            <a:srgbClr val="E46962"/>
          </p15:clr>
        </p15:guide>
        <p15:guide id="13" orient="horz" pos="228">
          <p15:clr>
            <a:srgbClr val="E46962"/>
          </p15:clr>
        </p15:guide>
        <p15:guide id="14" orient="horz" pos="3012">
          <p15:clr>
            <a:srgbClr val="E46962"/>
          </p15:clr>
        </p15:guide>
        <p15:guide id="15" orient="horz" pos="921">
          <p15:clr>
            <a:srgbClr val="E46962"/>
          </p15:clr>
        </p15:guide>
        <p15:guide id="16" orient="horz" pos="977">
          <p15:clr>
            <a:srgbClr val="E46962"/>
          </p15:clr>
        </p15:guide>
        <p15:guide id="17" orient="horz" pos="1601">
          <p15:clr>
            <a:srgbClr val="E46962"/>
          </p15:clr>
        </p15:guide>
        <p15:guide id="18" orient="horz" pos="1656">
          <p15:clr>
            <a:srgbClr val="E46962"/>
          </p15:clr>
        </p15:guide>
        <p15:guide id="19" orient="horz" pos="2263">
          <p15:clr>
            <a:srgbClr val="E46962"/>
          </p15:clr>
        </p15:guide>
        <p15:guide id="20" orient="horz" pos="2319">
          <p15:clr>
            <a:srgbClr val="E46962"/>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4" name="Shape 74"/>
        <p:cNvGrpSpPr/>
        <p:nvPr/>
      </p:nvGrpSpPr>
      <p:grpSpPr>
        <a:xfrm>
          <a:off x="0" y="0"/>
          <a:ext cx="0" cy="0"/>
          <a:chOff x="0" y="0"/>
          <a:chExt cx="0" cy="0"/>
        </a:xfrm>
      </p:grpSpPr>
      <p:sp>
        <p:nvSpPr>
          <p:cNvPr id="75" name="Google Shape;75;p23"/>
          <p:cNvSpPr txBox="1"/>
          <p:nvPr>
            <p:ph idx="12" type="sldNum"/>
          </p:nvPr>
        </p:nvSpPr>
        <p:spPr>
          <a:xfrm>
            <a:off x="8340659" y="4711948"/>
            <a:ext cx="548700" cy="393600"/>
          </a:xfrm>
          <a:prstGeom prst="rect">
            <a:avLst/>
          </a:prstGeom>
          <a:noFill/>
          <a:ln>
            <a:noFill/>
          </a:ln>
        </p:spPr>
        <p:txBody>
          <a:bodyPr anchorCtr="0" anchor="ctr" bIns="91425" lIns="91425" spcFirstLastPara="1" rIns="91425" wrap="square" tIns="91425">
            <a:normAutofit/>
          </a:bodyPr>
          <a:lstStyle>
            <a:lvl1pPr lvl="0" algn="r">
              <a:buNone/>
              <a:defRPr sz="700">
                <a:solidFill>
                  <a:schemeClr val="dk1"/>
                </a:solidFill>
                <a:latin typeface="Google Sans"/>
                <a:ea typeface="Google Sans"/>
                <a:cs typeface="Google Sans"/>
                <a:sym typeface="Google Sans"/>
              </a:defRPr>
            </a:lvl1pPr>
            <a:lvl2pPr lvl="1" algn="r">
              <a:buNone/>
              <a:defRPr sz="700">
                <a:solidFill>
                  <a:schemeClr val="dk1"/>
                </a:solidFill>
                <a:latin typeface="Google Sans"/>
                <a:ea typeface="Google Sans"/>
                <a:cs typeface="Google Sans"/>
                <a:sym typeface="Google Sans"/>
              </a:defRPr>
            </a:lvl2pPr>
            <a:lvl3pPr lvl="2" algn="r">
              <a:buNone/>
              <a:defRPr sz="700">
                <a:solidFill>
                  <a:schemeClr val="dk1"/>
                </a:solidFill>
                <a:latin typeface="Google Sans"/>
                <a:ea typeface="Google Sans"/>
                <a:cs typeface="Google Sans"/>
                <a:sym typeface="Google Sans"/>
              </a:defRPr>
            </a:lvl3pPr>
            <a:lvl4pPr lvl="3" algn="r">
              <a:buNone/>
              <a:defRPr sz="700">
                <a:solidFill>
                  <a:schemeClr val="dk1"/>
                </a:solidFill>
                <a:latin typeface="Google Sans"/>
                <a:ea typeface="Google Sans"/>
                <a:cs typeface="Google Sans"/>
                <a:sym typeface="Google Sans"/>
              </a:defRPr>
            </a:lvl4pPr>
            <a:lvl5pPr lvl="4" algn="r">
              <a:buNone/>
              <a:defRPr sz="700">
                <a:solidFill>
                  <a:schemeClr val="dk1"/>
                </a:solidFill>
                <a:latin typeface="Google Sans"/>
                <a:ea typeface="Google Sans"/>
                <a:cs typeface="Google Sans"/>
                <a:sym typeface="Google Sans"/>
              </a:defRPr>
            </a:lvl5pPr>
            <a:lvl6pPr lvl="5" algn="r">
              <a:buNone/>
              <a:defRPr sz="700">
                <a:solidFill>
                  <a:schemeClr val="dk1"/>
                </a:solidFill>
                <a:latin typeface="Google Sans"/>
                <a:ea typeface="Google Sans"/>
                <a:cs typeface="Google Sans"/>
                <a:sym typeface="Google Sans"/>
              </a:defRPr>
            </a:lvl6pPr>
            <a:lvl7pPr lvl="6" algn="r">
              <a:buNone/>
              <a:defRPr sz="700">
                <a:solidFill>
                  <a:schemeClr val="dk1"/>
                </a:solidFill>
                <a:latin typeface="Google Sans"/>
                <a:ea typeface="Google Sans"/>
                <a:cs typeface="Google Sans"/>
                <a:sym typeface="Google Sans"/>
              </a:defRPr>
            </a:lvl7pPr>
            <a:lvl8pPr lvl="7" algn="r">
              <a:buNone/>
              <a:defRPr sz="700">
                <a:solidFill>
                  <a:schemeClr val="dk1"/>
                </a:solidFill>
                <a:latin typeface="Google Sans"/>
                <a:ea typeface="Google Sans"/>
                <a:cs typeface="Google Sans"/>
                <a:sym typeface="Google Sans"/>
              </a:defRPr>
            </a:lvl8pPr>
            <a:lvl9pPr lvl="8" algn="r">
              <a:buNone/>
              <a:defRPr sz="700">
                <a:solidFill>
                  <a:schemeClr val="dk1"/>
                </a:solidFill>
                <a:latin typeface="Google Sans"/>
                <a:ea typeface="Google Sans"/>
                <a:cs typeface="Google Sans"/>
                <a:sym typeface="Google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xml"/><Relationship Id="rId3" Type="http://schemas.openxmlformats.org/officeDocument/2006/relationships/image" Target="../media/image3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20.jpg"/><Relationship Id="rId9" Type="http://schemas.openxmlformats.org/officeDocument/2006/relationships/image" Target="../media/image17.jpg"/><Relationship Id="rId5" Type="http://schemas.openxmlformats.org/officeDocument/2006/relationships/image" Target="../media/image16.jpg"/><Relationship Id="rId6" Type="http://schemas.openxmlformats.org/officeDocument/2006/relationships/image" Target="../media/image13.jpg"/><Relationship Id="rId7" Type="http://schemas.openxmlformats.org/officeDocument/2006/relationships/image" Target="../media/image12.jpg"/><Relationship Id="rId8" Type="http://schemas.openxmlformats.org/officeDocument/2006/relationships/image" Target="../media/image1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5.png"/><Relationship Id="rId5" Type="http://schemas.openxmlformats.org/officeDocument/2006/relationships/image" Target="../media/image21.png"/></Relationships>
</file>

<file path=ppt/slides/_rels/slide15.xml.rels><?xml version="1.0" encoding="UTF-8" standalone="yes"?><Relationships xmlns="http://schemas.openxmlformats.org/package/2006/relationships"><Relationship Id="rId11" Type="http://schemas.openxmlformats.org/officeDocument/2006/relationships/image" Target="../media/image40.jpg"/><Relationship Id="rId10" Type="http://schemas.openxmlformats.org/officeDocument/2006/relationships/image" Target="../media/image35.jpg"/><Relationship Id="rId13" Type="http://schemas.openxmlformats.org/officeDocument/2006/relationships/image" Target="../media/image27.jpg"/><Relationship Id="rId12" Type="http://schemas.openxmlformats.org/officeDocument/2006/relationships/image" Target="../media/image37.jpg"/><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33.png"/><Relationship Id="rId4" Type="http://schemas.openxmlformats.org/officeDocument/2006/relationships/image" Target="../media/image23.jpg"/><Relationship Id="rId9" Type="http://schemas.openxmlformats.org/officeDocument/2006/relationships/image" Target="../media/image28.jpg"/><Relationship Id="rId15" Type="http://schemas.openxmlformats.org/officeDocument/2006/relationships/image" Target="../media/image21.png"/><Relationship Id="rId14" Type="http://schemas.openxmlformats.org/officeDocument/2006/relationships/image" Target="../media/image15.png"/><Relationship Id="rId5" Type="http://schemas.openxmlformats.org/officeDocument/2006/relationships/image" Target="../media/image24.jpg"/><Relationship Id="rId6" Type="http://schemas.openxmlformats.org/officeDocument/2006/relationships/image" Target="../media/image26.jpg"/><Relationship Id="rId7" Type="http://schemas.openxmlformats.org/officeDocument/2006/relationships/image" Target="../media/image32.jpg"/><Relationship Id="rId8" Type="http://schemas.openxmlformats.org/officeDocument/2006/relationships/image" Target="../media/image2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15.png"/><Relationship Id="rId5"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9.xml"/><Relationship Id="rId3" Type="http://schemas.openxmlformats.org/officeDocument/2006/relationships/image" Target="../media/image45.png"/><Relationship Id="rId4" Type="http://schemas.openxmlformats.org/officeDocument/2006/relationships/image" Target="../media/image44.png"/><Relationship Id="rId5" Type="http://schemas.openxmlformats.org/officeDocument/2006/relationships/image" Target="../media/image43.png"/><Relationship Id="rId6" Type="http://schemas.openxmlformats.org/officeDocument/2006/relationships/image" Target="../media/image39.png"/><Relationship Id="rId7"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0.xml"/><Relationship Id="rId3"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30.png"/><Relationship Id="rId5"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34.png"/><Relationship Id="rId4" Type="http://schemas.openxmlformats.org/officeDocument/2006/relationships/hyperlink" Target="https://shorturl.at/yl3Mi"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15.png"/><Relationship Id="rId5"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2" name="Shape 122"/>
        <p:cNvGrpSpPr/>
        <p:nvPr/>
      </p:nvGrpSpPr>
      <p:grpSpPr>
        <a:xfrm>
          <a:off x="0" y="0"/>
          <a:ext cx="0" cy="0"/>
          <a:chOff x="0" y="0"/>
          <a:chExt cx="0" cy="0"/>
        </a:xfrm>
      </p:grpSpPr>
      <p:sp>
        <p:nvSpPr>
          <p:cNvPr id="123" name="Google Shape;123;p42"/>
          <p:cNvSpPr txBox="1"/>
          <p:nvPr/>
        </p:nvSpPr>
        <p:spPr>
          <a:xfrm>
            <a:off x="3894275" y="1583025"/>
            <a:ext cx="4503900" cy="12459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None/>
            </a:pPr>
            <a:r>
              <a:rPr b="1" lang="en" sz="4000">
                <a:solidFill>
                  <a:schemeClr val="dk1"/>
                </a:solidFill>
                <a:latin typeface="Google Sans"/>
                <a:ea typeface="Google Sans"/>
                <a:cs typeface="Google Sans"/>
                <a:sym typeface="Google Sans"/>
              </a:rPr>
              <a:t>Welcome to</a:t>
            </a:r>
            <a:endParaRPr b="1" sz="4000">
              <a:solidFill>
                <a:schemeClr val="dk1"/>
              </a:solidFill>
              <a:latin typeface="Google Sans"/>
              <a:ea typeface="Google Sans"/>
              <a:cs typeface="Google Sans"/>
              <a:sym typeface="Google Sans"/>
            </a:endParaRPr>
          </a:p>
          <a:p>
            <a:pPr indent="0" lvl="0" marL="0" rtl="0" algn="l">
              <a:lnSpc>
                <a:spcPct val="90000"/>
              </a:lnSpc>
              <a:spcBef>
                <a:spcPts val="1000"/>
              </a:spcBef>
              <a:spcAft>
                <a:spcPts val="0"/>
              </a:spcAft>
              <a:buNone/>
            </a:pPr>
            <a:r>
              <a:rPr b="1" lang="en" sz="4000">
                <a:solidFill>
                  <a:srgbClr val="00947B"/>
                </a:solidFill>
                <a:latin typeface="Google Sans"/>
                <a:ea typeface="Google Sans"/>
                <a:cs typeface="Google Sans"/>
                <a:sym typeface="Google Sans"/>
              </a:rPr>
              <a:t>Redefine Possible</a:t>
            </a:r>
            <a:endParaRPr b="1" sz="4000">
              <a:solidFill>
                <a:srgbClr val="00947B"/>
              </a:solidFill>
              <a:latin typeface="Google Sans"/>
              <a:ea typeface="Google Sans"/>
              <a:cs typeface="Google Sans"/>
              <a:sym typeface="Google Sans"/>
            </a:endParaRPr>
          </a:p>
          <a:p>
            <a:pPr indent="0" lvl="0" marL="38100" rtl="0" algn="ctr">
              <a:spcBef>
                <a:spcPts val="1000"/>
              </a:spcBef>
              <a:spcAft>
                <a:spcPts val="0"/>
              </a:spcAft>
              <a:buNone/>
            </a:pPr>
            <a:r>
              <a:rPr lang="en">
                <a:solidFill>
                  <a:schemeClr val="dk1"/>
                </a:solidFill>
                <a:latin typeface="Google Sans Medium"/>
                <a:ea typeface="Google Sans Medium"/>
                <a:cs typeface="Google Sans Medium"/>
                <a:sym typeface="Google Sans Medium"/>
              </a:rPr>
              <a:t>International Women’s Day 2025</a:t>
            </a:r>
            <a:endParaRPr b="1" sz="3900">
              <a:solidFill>
                <a:srgbClr val="2480EF"/>
              </a:solidFill>
              <a:latin typeface="Google Sans"/>
              <a:ea typeface="Google Sans"/>
              <a:cs typeface="Google Sans"/>
              <a:sym typeface="Google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51" title="Screenshot 2024-12-22 at 00-16-11 (9) WhatsApp.png"/>
          <p:cNvPicPr preferRelativeResize="0"/>
          <p:nvPr/>
        </p:nvPicPr>
        <p:blipFill>
          <a:blip r:embed="rId3">
            <a:alphaModFix/>
          </a:blip>
          <a:stretch>
            <a:fillRect/>
          </a:stretch>
        </p:blipFill>
        <p:spPr>
          <a:xfrm>
            <a:off x="2472650" y="810425"/>
            <a:ext cx="1782211" cy="1784574"/>
          </a:xfrm>
          <a:prstGeom prst="rect">
            <a:avLst/>
          </a:prstGeom>
          <a:solidFill>
            <a:srgbClr val="FFFFFF"/>
          </a:solidFill>
          <a:ln cap="flat" cmpd="sng" w="9525">
            <a:solidFill>
              <a:srgbClr val="F3F3F3"/>
            </a:solidFill>
            <a:prstDash val="solid"/>
            <a:round/>
            <a:headEnd len="sm" w="sm" type="none"/>
            <a:tailEnd len="sm" w="sm" type="none"/>
          </a:ln>
        </p:spPr>
      </p:pic>
      <p:sp>
        <p:nvSpPr>
          <p:cNvPr id="228" name="Google Shape;228;p51"/>
          <p:cNvSpPr txBox="1"/>
          <p:nvPr/>
        </p:nvSpPr>
        <p:spPr>
          <a:xfrm>
            <a:off x="369450" y="212075"/>
            <a:ext cx="4842600" cy="575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1000"/>
              </a:spcAft>
              <a:buNone/>
            </a:pPr>
            <a:r>
              <a:rPr b="1" lang="en" sz="3000">
                <a:solidFill>
                  <a:schemeClr val="dk1"/>
                </a:solidFill>
                <a:latin typeface="Google Sans"/>
                <a:ea typeface="Google Sans"/>
                <a:cs typeface="Google Sans"/>
                <a:sym typeface="Google Sans"/>
              </a:rPr>
              <a:t>IWD 2025 Organizers</a:t>
            </a:r>
            <a:endParaRPr b="1" sz="3000">
              <a:solidFill>
                <a:schemeClr val="dk1"/>
              </a:solidFill>
              <a:latin typeface="Google Sans"/>
              <a:ea typeface="Google Sans"/>
              <a:cs typeface="Google Sans"/>
              <a:sym typeface="Google Sans"/>
            </a:endParaRPr>
          </a:p>
        </p:txBody>
      </p:sp>
      <p:pic>
        <p:nvPicPr>
          <p:cNvPr id="229" name="Google Shape;229;p51" title="WhatsApp Image 2025-04-18 at 11.59.53.jpeg"/>
          <p:cNvPicPr preferRelativeResize="0"/>
          <p:nvPr/>
        </p:nvPicPr>
        <p:blipFill rotWithShape="1">
          <a:blip r:embed="rId4">
            <a:alphaModFix/>
          </a:blip>
          <a:srcRect b="16456" l="23603" r="12428" t="35171"/>
          <a:stretch/>
        </p:blipFill>
        <p:spPr>
          <a:xfrm>
            <a:off x="369450" y="810425"/>
            <a:ext cx="1695876" cy="1784576"/>
          </a:xfrm>
          <a:prstGeom prst="rect">
            <a:avLst/>
          </a:prstGeom>
          <a:noFill/>
          <a:ln>
            <a:noFill/>
          </a:ln>
        </p:spPr>
      </p:pic>
      <p:grpSp>
        <p:nvGrpSpPr>
          <p:cNvPr id="230" name="Google Shape;230;p51"/>
          <p:cNvGrpSpPr/>
          <p:nvPr/>
        </p:nvGrpSpPr>
        <p:grpSpPr>
          <a:xfrm>
            <a:off x="7145889" y="2931874"/>
            <a:ext cx="1395863" cy="1805308"/>
            <a:chOff x="981228" y="7208707"/>
            <a:chExt cx="1023585" cy="1223523"/>
          </a:xfrm>
        </p:grpSpPr>
        <p:sp>
          <p:nvSpPr>
            <p:cNvPr id="231" name="Google Shape;231;p51"/>
            <p:cNvSpPr/>
            <p:nvPr/>
          </p:nvSpPr>
          <p:spPr>
            <a:xfrm>
              <a:off x="1253244" y="7225681"/>
              <a:ext cx="749934" cy="965499"/>
            </a:xfrm>
            <a:custGeom>
              <a:rect b="b" l="l" r="r" t="t"/>
              <a:pathLst>
                <a:path extrusionOk="0" h="20079" w="15596">
                  <a:moveTo>
                    <a:pt x="9918" y="1"/>
                  </a:moveTo>
                  <a:cubicBezTo>
                    <a:pt x="9818" y="196"/>
                    <a:pt x="9717" y="383"/>
                    <a:pt x="9616" y="571"/>
                  </a:cubicBezTo>
                  <a:cubicBezTo>
                    <a:pt x="12791" y="2249"/>
                    <a:pt x="14951" y="5584"/>
                    <a:pt x="14951" y="9423"/>
                  </a:cubicBezTo>
                  <a:cubicBezTo>
                    <a:pt x="14951" y="14952"/>
                    <a:pt x="10469" y="19435"/>
                    <a:pt x="4939" y="19435"/>
                  </a:cubicBezTo>
                  <a:cubicBezTo>
                    <a:pt x="4758" y="19435"/>
                    <a:pt x="4584" y="19428"/>
                    <a:pt x="4402" y="19421"/>
                  </a:cubicBezTo>
                  <a:cubicBezTo>
                    <a:pt x="4295" y="19415"/>
                    <a:pt x="4188" y="19408"/>
                    <a:pt x="4080" y="19401"/>
                  </a:cubicBezTo>
                  <a:cubicBezTo>
                    <a:pt x="2725" y="19287"/>
                    <a:pt x="1443" y="18898"/>
                    <a:pt x="296" y="18294"/>
                  </a:cubicBezTo>
                  <a:cubicBezTo>
                    <a:pt x="195" y="18482"/>
                    <a:pt x="94" y="18670"/>
                    <a:pt x="0" y="18858"/>
                  </a:cubicBezTo>
                  <a:cubicBezTo>
                    <a:pt x="108" y="18918"/>
                    <a:pt x="215" y="18972"/>
                    <a:pt x="329" y="19025"/>
                  </a:cubicBezTo>
                  <a:cubicBezTo>
                    <a:pt x="1416" y="19549"/>
                    <a:pt x="2611" y="19904"/>
                    <a:pt x="3872" y="20032"/>
                  </a:cubicBezTo>
                  <a:cubicBezTo>
                    <a:pt x="4033" y="20045"/>
                    <a:pt x="4194" y="20059"/>
                    <a:pt x="4362" y="20065"/>
                  </a:cubicBezTo>
                  <a:cubicBezTo>
                    <a:pt x="4550" y="20079"/>
                    <a:pt x="4745" y="20079"/>
                    <a:pt x="4939" y="20079"/>
                  </a:cubicBezTo>
                  <a:cubicBezTo>
                    <a:pt x="10824" y="20079"/>
                    <a:pt x="15596" y="15308"/>
                    <a:pt x="15596" y="9423"/>
                  </a:cubicBezTo>
                  <a:cubicBezTo>
                    <a:pt x="15596" y="5356"/>
                    <a:pt x="13267" y="1799"/>
                    <a:pt x="9918" y="1"/>
                  </a:cubicBezTo>
                  <a:close/>
                </a:path>
              </a:pathLst>
            </a:custGeom>
            <a:solidFill>
              <a:srgbClr val="FFFFFF"/>
            </a:solidFill>
            <a:ln>
              <a:noFill/>
            </a:ln>
          </p:spPr>
          <p:txBody>
            <a:bodyPr anchorCtr="0" anchor="ctr" bIns="141850" lIns="141850" spcFirstLastPara="1" rIns="141850" wrap="square" tIns="141850">
              <a:noAutofit/>
            </a:bodyPr>
            <a:lstStyle/>
            <a:p>
              <a:pPr indent="0" lvl="0" marL="0" rtl="0" algn="l">
                <a:spcBef>
                  <a:spcPts val="0"/>
                </a:spcBef>
                <a:spcAft>
                  <a:spcPts val="0"/>
                </a:spcAft>
                <a:buNone/>
              </a:pPr>
              <a:r>
                <a:t/>
              </a:r>
              <a:endParaRPr/>
            </a:p>
          </p:txBody>
        </p:sp>
        <p:sp>
          <p:nvSpPr>
            <p:cNvPr id="232" name="Google Shape;232;p51"/>
            <p:cNvSpPr/>
            <p:nvPr/>
          </p:nvSpPr>
          <p:spPr>
            <a:xfrm>
              <a:off x="1250984" y="7223758"/>
              <a:ext cx="753829" cy="969057"/>
            </a:xfrm>
            <a:custGeom>
              <a:rect b="b" l="l" r="r" t="t"/>
              <a:pathLst>
                <a:path extrusionOk="0" h="20153" w="15677">
                  <a:moveTo>
                    <a:pt x="9979" y="88"/>
                  </a:moveTo>
                  <a:cubicBezTo>
                    <a:pt x="13448" y="1967"/>
                    <a:pt x="15609" y="5557"/>
                    <a:pt x="15609" y="9463"/>
                  </a:cubicBezTo>
                  <a:cubicBezTo>
                    <a:pt x="15609" y="15321"/>
                    <a:pt x="10844" y="20085"/>
                    <a:pt x="4986" y="20085"/>
                  </a:cubicBezTo>
                  <a:cubicBezTo>
                    <a:pt x="4785" y="20085"/>
                    <a:pt x="4590" y="20085"/>
                    <a:pt x="4409" y="20072"/>
                  </a:cubicBezTo>
                  <a:cubicBezTo>
                    <a:pt x="4255" y="20065"/>
                    <a:pt x="4094" y="20052"/>
                    <a:pt x="3919" y="20038"/>
                  </a:cubicBezTo>
                  <a:cubicBezTo>
                    <a:pt x="2698" y="19911"/>
                    <a:pt x="1503" y="19575"/>
                    <a:pt x="389" y="19039"/>
                  </a:cubicBezTo>
                  <a:cubicBezTo>
                    <a:pt x="289" y="18992"/>
                    <a:pt x="188" y="18938"/>
                    <a:pt x="88" y="18884"/>
                  </a:cubicBezTo>
                  <a:cubicBezTo>
                    <a:pt x="181" y="18716"/>
                    <a:pt x="269" y="18549"/>
                    <a:pt x="356" y="18381"/>
                  </a:cubicBezTo>
                  <a:cubicBezTo>
                    <a:pt x="1530" y="18992"/>
                    <a:pt x="2799" y="19361"/>
                    <a:pt x="4127" y="19475"/>
                  </a:cubicBezTo>
                  <a:cubicBezTo>
                    <a:pt x="4241" y="19481"/>
                    <a:pt x="4349" y="19488"/>
                    <a:pt x="4449" y="19495"/>
                  </a:cubicBezTo>
                  <a:cubicBezTo>
                    <a:pt x="4631" y="19502"/>
                    <a:pt x="4812" y="19508"/>
                    <a:pt x="4986" y="19508"/>
                  </a:cubicBezTo>
                  <a:cubicBezTo>
                    <a:pt x="10522" y="19508"/>
                    <a:pt x="15032" y="15005"/>
                    <a:pt x="15032" y="9463"/>
                  </a:cubicBezTo>
                  <a:cubicBezTo>
                    <a:pt x="15032" y="5745"/>
                    <a:pt x="12992" y="2349"/>
                    <a:pt x="9710" y="598"/>
                  </a:cubicBezTo>
                  <a:lnTo>
                    <a:pt x="9979" y="88"/>
                  </a:lnTo>
                  <a:close/>
                  <a:moveTo>
                    <a:pt x="9952" y="1"/>
                  </a:moveTo>
                  <a:lnTo>
                    <a:pt x="9616" y="625"/>
                  </a:lnTo>
                  <a:lnTo>
                    <a:pt x="9650" y="638"/>
                  </a:lnTo>
                  <a:cubicBezTo>
                    <a:pt x="12931" y="2376"/>
                    <a:pt x="14965" y="5758"/>
                    <a:pt x="14965" y="9463"/>
                  </a:cubicBezTo>
                  <a:cubicBezTo>
                    <a:pt x="14965" y="14965"/>
                    <a:pt x="10489" y="19441"/>
                    <a:pt x="4986" y="19441"/>
                  </a:cubicBezTo>
                  <a:cubicBezTo>
                    <a:pt x="4812" y="19441"/>
                    <a:pt x="4637" y="19441"/>
                    <a:pt x="4456" y="19428"/>
                  </a:cubicBezTo>
                  <a:cubicBezTo>
                    <a:pt x="4355" y="19421"/>
                    <a:pt x="4248" y="19414"/>
                    <a:pt x="4134" y="19408"/>
                  </a:cubicBezTo>
                  <a:cubicBezTo>
                    <a:pt x="2805" y="19294"/>
                    <a:pt x="1537" y="18924"/>
                    <a:pt x="356" y="18307"/>
                  </a:cubicBezTo>
                  <a:lnTo>
                    <a:pt x="329" y="18294"/>
                  </a:lnTo>
                  <a:lnTo>
                    <a:pt x="316" y="18320"/>
                  </a:lnTo>
                  <a:cubicBezTo>
                    <a:pt x="215" y="18508"/>
                    <a:pt x="114" y="18696"/>
                    <a:pt x="14" y="18884"/>
                  </a:cubicBezTo>
                  <a:lnTo>
                    <a:pt x="0" y="18911"/>
                  </a:lnTo>
                  <a:lnTo>
                    <a:pt x="27" y="18931"/>
                  </a:lnTo>
                  <a:cubicBezTo>
                    <a:pt x="141" y="18992"/>
                    <a:pt x="255" y="19045"/>
                    <a:pt x="363" y="19099"/>
                  </a:cubicBezTo>
                  <a:cubicBezTo>
                    <a:pt x="1483" y="19636"/>
                    <a:pt x="2678" y="19978"/>
                    <a:pt x="3913" y="20105"/>
                  </a:cubicBezTo>
                  <a:cubicBezTo>
                    <a:pt x="4087" y="20119"/>
                    <a:pt x="4248" y="20132"/>
                    <a:pt x="4409" y="20139"/>
                  </a:cubicBezTo>
                  <a:cubicBezTo>
                    <a:pt x="4590" y="20152"/>
                    <a:pt x="4785" y="20152"/>
                    <a:pt x="4986" y="20152"/>
                  </a:cubicBezTo>
                  <a:cubicBezTo>
                    <a:pt x="10885" y="20152"/>
                    <a:pt x="15676" y="15361"/>
                    <a:pt x="15676" y="9463"/>
                  </a:cubicBezTo>
                  <a:cubicBezTo>
                    <a:pt x="15676" y="5517"/>
                    <a:pt x="13495" y="1900"/>
                    <a:pt x="9979" y="14"/>
                  </a:cubicBezTo>
                  <a:lnTo>
                    <a:pt x="9952" y="1"/>
                  </a:lnTo>
                  <a:close/>
                </a:path>
              </a:pathLst>
            </a:custGeom>
            <a:solidFill>
              <a:srgbClr val="000000"/>
            </a:solidFill>
            <a:ln>
              <a:noFill/>
            </a:ln>
          </p:spPr>
          <p:txBody>
            <a:bodyPr anchorCtr="0" anchor="ctr" bIns="141850" lIns="141850" spcFirstLastPara="1" rIns="141850" wrap="square" tIns="141850">
              <a:noAutofit/>
            </a:bodyPr>
            <a:lstStyle/>
            <a:p>
              <a:pPr indent="0" lvl="0" marL="0" rtl="0" algn="l">
                <a:spcBef>
                  <a:spcPts val="0"/>
                </a:spcBef>
                <a:spcAft>
                  <a:spcPts val="0"/>
                </a:spcAft>
                <a:buNone/>
              </a:pPr>
              <a:r>
                <a:t/>
              </a:r>
              <a:endParaRPr/>
            </a:p>
          </p:txBody>
        </p:sp>
        <p:sp>
          <p:nvSpPr>
            <p:cNvPr id="233" name="Google Shape;233;p51"/>
            <p:cNvSpPr/>
            <p:nvPr/>
          </p:nvSpPr>
          <p:spPr>
            <a:xfrm>
              <a:off x="1224538" y="7210390"/>
              <a:ext cx="505662" cy="922415"/>
            </a:xfrm>
            <a:custGeom>
              <a:rect b="b" l="l" r="r" t="t"/>
              <a:pathLst>
                <a:path extrusionOk="0" h="19183" w="10516">
                  <a:moveTo>
                    <a:pt x="9977" y="1"/>
                  </a:moveTo>
                  <a:cubicBezTo>
                    <a:pt x="9944" y="1"/>
                    <a:pt x="9923" y="4"/>
                    <a:pt x="9918" y="4"/>
                  </a:cubicBezTo>
                  <a:cubicBezTo>
                    <a:pt x="6570" y="6345"/>
                    <a:pt x="3953" y="11385"/>
                    <a:pt x="671" y="17599"/>
                  </a:cubicBezTo>
                  <a:cubicBezTo>
                    <a:pt x="577" y="17780"/>
                    <a:pt x="483" y="17954"/>
                    <a:pt x="383" y="18135"/>
                  </a:cubicBezTo>
                  <a:cubicBezTo>
                    <a:pt x="262" y="18377"/>
                    <a:pt x="128" y="18619"/>
                    <a:pt x="0" y="18860"/>
                  </a:cubicBezTo>
                  <a:cubicBezTo>
                    <a:pt x="7" y="18887"/>
                    <a:pt x="47" y="18994"/>
                    <a:pt x="174" y="19075"/>
                  </a:cubicBezTo>
                  <a:cubicBezTo>
                    <a:pt x="279" y="19136"/>
                    <a:pt x="411" y="19183"/>
                    <a:pt x="526" y="19183"/>
                  </a:cubicBezTo>
                  <a:cubicBezTo>
                    <a:pt x="550" y="19183"/>
                    <a:pt x="574" y="19180"/>
                    <a:pt x="597" y="19176"/>
                  </a:cubicBezTo>
                  <a:cubicBezTo>
                    <a:pt x="752" y="18887"/>
                    <a:pt x="899" y="18598"/>
                    <a:pt x="1054" y="18303"/>
                  </a:cubicBezTo>
                  <a:cubicBezTo>
                    <a:pt x="1127" y="18169"/>
                    <a:pt x="1194" y="18035"/>
                    <a:pt x="1268" y="17901"/>
                  </a:cubicBezTo>
                  <a:cubicBezTo>
                    <a:pt x="4348" y="12042"/>
                    <a:pt x="7429" y="6184"/>
                    <a:pt x="10515" y="319"/>
                  </a:cubicBezTo>
                  <a:cubicBezTo>
                    <a:pt x="10502" y="306"/>
                    <a:pt x="10448" y="178"/>
                    <a:pt x="10287" y="84"/>
                  </a:cubicBezTo>
                  <a:cubicBezTo>
                    <a:pt x="10158" y="13"/>
                    <a:pt x="10043" y="1"/>
                    <a:pt x="9977" y="1"/>
                  </a:cubicBezTo>
                  <a:close/>
                </a:path>
              </a:pathLst>
            </a:custGeom>
            <a:solidFill>
              <a:srgbClr val="FFFFFF"/>
            </a:solidFill>
            <a:ln>
              <a:noFill/>
            </a:ln>
          </p:spPr>
          <p:txBody>
            <a:bodyPr anchorCtr="0" anchor="ctr" bIns="141850" lIns="141850" spcFirstLastPara="1" rIns="141850" wrap="square" tIns="141850">
              <a:noAutofit/>
            </a:bodyPr>
            <a:lstStyle/>
            <a:p>
              <a:pPr indent="0" lvl="0" marL="0" rtl="0" algn="l">
                <a:spcBef>
                  <a:spcPts val="0"/>
                </a:spcBef>
                <a:spcAft>
                  <a:spcPts val="0"/>
                </a:spcAft>
                <a:buNone/>
              </a:pPr>
              <a:r>
                <a:t/>
              </a:r>
              <a:endParaRPr/>
            </a:p>
          </p:txBody>
        </p:sp>
        <p:sp>
          <p:nvSpPr>
            <p:cNvPr id="234" name="Google Shape;234;p51"/>
            <p:cNvSpPr/>
            <p:nvPr/>
          </p:nvSpPr>
          <p:spPr>
            <a:xfrm>
              <a:off x="1222903" y="7208707"/>
              <a:ext cx="508884" cy="925684"/>
            </a:xfrm>
            <a:custGeom>
              <a:rect b="b" l="l" r="r" t="t"/>
              <a:pathLst>
                <a:path extrusionOk="0" h="19251" w="10583">
                  <a:moveTo>
                    <a:pt x="10017" y="70"/>
                  </a:moveTo>
                  <a:cubicBezTo>
                    <a:pt x="10082" y="70"/>
                    <a:pt x="10186" y="84"/>
                    <a:pt x="10301" y="153"/>
                  </a:cubicBezTo>
                  <a:cubicBezTo>
                    <a:pt x="10429" y="220"/>
                    <a:pt x="10489" y="307"/>
                    <a:pt x="10509" y="354"/>
                  </a:cubicBezTo>
                  <a:lnTo>
                    <a:pt x="1269" y="17922"/>
                  </a:lnTo>
                  <a:cubicBezTo>
                    <a:pt x="1202" y="18056"/>
                    <a:pt x="1128" y="18191"/>
                    <a:pt x="1061" y="18325"/>
                  </a:cubicBezTo>
                  <a:cubicBezTo>
                    <a:pt x="947" y="18540"/>
                    <a:pt x="833" y="18748"/>
                    <a:pt x="725" y="18962"/>
                  </a:cubicBezTo>
                  <a:lnTo>
                    <a:pt x="604" y="19184"/>
                  </a:lnTo>
                  <a:cubicBezTo>
                    <a:pt x="592" y="19185"/>
                    <a:pt x="579" y="19186"/>
                    <a:pt x="565" y="19186"/>
                  </a:cubicBezTo>
                  <a:cubicBezTo>
                    <a:pt x="452" y="19186"/>
                    <a:pt x="319" y="19137"/>
                    <a:pt x="229" y="19083"/>
                  </a:cubicBezTo>
                  <a:cubicBezTo>
                    <a:pt x="155" y="19036"/>
                    <a:pt x="101" y="18969"/>
                    <a:pt x="74" y="18902"/>
                  </a:cubicBezTo>
                  <a:lnTo>
                    <a:pt x="68" y="18902"/>
                  </a:lnTo>
                  <a:lnTo>
                    <a:pt x="242" y="18580"/>
                  </a:lnTo>
                  <a:cubicBezTo>
                    <a:pt x="309" y="18452"/>
                    <a:pt x="383" y="18318"/>
                    <a:pt x="450" y="18184"/>
                  </a:cubicBezTo>
                  <a:lnTo>
                    <a:pt x="524" y="18043"/>
                  </a:lnTo>
                  <a:cubicBezTo>
                    <a:pt x="591" y="17915"/>
                    <a:pt x="665" y="17781"/>
                    <a:pt x="732" y="17654"/>
                  </a:cubicBezTo>
                  <a:cubicBezTo>
                    <a:pt x="2389" y="14527"/>
                    <a:pt x="3899" y="11634"/>
                    <a:pt x="5369" y="8836"/>
                  </a:cubicBezTo>
                  <a:cubicBezTo>
                    <a:pt x="6818" y="6071"/>
                    <a:pt x="8315" y="3213"/>
                    <a:pt x="9972" y="72"/>
                  </a:cubicBezTo>
                  <a:cubicBezTo>
                    <a:pt x="9984" y="71"/>
                    <a:pt x="9999" y="70"/>
                    <a:pt x="10017" y="70"/>
                  </a:cubicBezTo>
                  <a:close/>
                  <a:moveTo>
                    <a:pt x="10012" y="1"/>
                  </a:moveTo>
                  <a:cubicBezTo>
                    <a:pt x="9982" y="1"/>
                    <a:pt x="9959" y="3"/>
                    <a:pt x="9945" y="5"/>
                  </a:cubicBezTo>
                  <a:lnTo>
                    <a:pt x="9932" y="12"/>
                  </a:lnTo>
                  <a:lnTo>
                    <a:pt x="9925" y="25"/>
                  </a:lnTo>
                  <a:cubicBezTo>
                    <a:pt x="8261" y="3172"/>
                    <a:pt x="6758" y="6038"/>
                    <a:pt x="5308" y="8809"/>
                  </a:cubicBezTo>
                  <a:cubicBezTo>
                    <a:pt x="3846" y="11601"/>
                    <a:pt x="2329" y="14493"/>
                    <a:pt x="672" y="17620"/>
                  </a:cubicBezTo>
                  <a:cubicBezTo>
                    <a:pt x="604" y="17748"/>
                    <a:pt x="537" y="17882"/>
                    <a:pt x="463" y="18009"/>
                  </a:cubicBezTo>
                  <a:lnTo>
                    <a:pt x="390" y="18157"/>
                  </a:lnTo>
                  <a:cubicBezTo>
                    <a:pt x="323" y="18285"/>
                    <a:pt x="249" y="18419"/>
                    <a:pt x="182" y="18553"/>
                  </a:cubicBezTo>
                  <a:lnTo>
                    <a:pt x="0" y="18895"/>
                  </a:lnTo>
                  <a:lnTo>
                    <a:pt x="0" y="18909"/>
                  </a:lnTo>
                  <a:cubicBezTo>
                    <a:pt x="34" y="18996"/>
                    <a:pt x="101" y="19076"/>
                    <a:pt x="195" y="19137"/>
                  </a:cubicBezTo>
                  <a:cubicBezTo>
                    <a:pt x="282" y="19197"/>
                    <a:pt x="430" y="19251"/>
                    <a:pt x="557" y="19251"/>
                  </a:cubicBezTo>
                  <a:lnTo>
                    <a:pt x="564" y="19251"/>
                  </a:lnTo>
                  <a:cubicBezTo>
                    <a:pt x="584" y="19251"/>
                    <a:pt x="611" y="19251"/>
                    <a:pt x="638" y="19244"/>
                  </a:cubicBezTo>
                  <a:lnTo>
                    <a:pt x="651" y="19244"/>
                  </a:lnTo>
                  <a:lnTo>
                    <a:pt x="786" y="18996"/>
                  </a:lnTo>
                  <a:cubicBezTo>
                    <a:pt x="893" y="18781"/>
                    <a:pt x="1007" y="18566"/>
                    <a:pt x="1121" y="18352"/>
                  </a:cubicBezTo>
                  <a:cubicBezTo>
                    <a:pt x="1188" y="18224"/>
                    <a:pt x="1262" y="18090"/>
                    <a:pt x="1329" y="17956"/>
                  </a:cubicBezTo>
                  <a:lnTo>
                    <a:pt x="10576" y="374"/>
                  </a:lnTo>
                  <a:lnTo>
                    <a:pt x="10583" y="354"/>
                  </a:lnTo>
                  <a:lnTo>
                    <a:pt x="10576" y="341"/>
                  </a:lnTo>
                  <a:cubicBezTo>
                    <a:pt x="10556" y="294"/>
                    <a:pt x="10496" y="180"/>
                    <a:pt x="10335" y="92"/>
                  </a:cubicBezTo>
                  <a:cubicBezTo>
                    <a:pt x="10206" y="16"/>
                    <a:pt x="10087" y="1"/>
                    <a:pt x="10012" y="1"/>
                  </a:cubicBezTo>
                  <a:close/>
                </a:path>
              </a:pathLst>
            </a:custGeom>
            <a:solidFill>
              <a:srgbClr val="000000"/>
            </a:solidFill>
            <a:ln>
              <a:noFill/>
            </a:ln>
          </p:spPr>
          <p:txBody>
            <a:bodyPr anchorCtr="0" anchor="ctr" bIns="141850" lIns="141850" spcFirstLastPara="1" rIns="141850" wrap="square" tIns="141850">
              <a:noAutofit/>
            </a:bodyPr>
            <a:lstStyle/>
            <a:p>
              <a:pPr indent="0" lvl="0" marL="0" rtl="0" algn="l">
                <a:spcBef>
                  <a:spcPts val="0"/>
                </a:spcBef>
                <a:spcAft>
                  <a:spcPts val="0"/>
                </a:spcAft>
                <a:buNone/>
              </a:pPr>
              <a:r>
                <a:t/>
              </a:r>
              <a:endParaRPr/>
            </a:p>
          </p:txBody>
        </p:sp>
        <p:sp>
          <p:nvSpPr>
            <p:cNvPr id="235" name="Google Shape;235;p51"/>
            <p:cNvSpPr/>
            <p:nvPr/>
          </p:nvSpPr>
          <p:spPr>
            <a:xfrm>
              <a:off x="1268391" y="8329569"/>
              <a:ext cx="441805" cy="101075"/>
            </a:xfrm>
            <a:custGeom>
              <a:rect b="b" l="l" r="r" t="t"/>
              <a:pathLst>
                <a:path extrusionOk="0" h="2102" w="9188">
                  <a:moveTo>
                    <a:pt x="1" y="1"/>
                  </a:moveTo>
                  <a:lnTo>
                    <a:pt x="1" y="685"/>
                  </a:lnTo>
                  <a:cubicBezTo>
                    <a:pt x="1" y="1470"/>
                    <a:pt x="2061" y="2101"/>
                    <a:pt x="4597" y="2101"/>
                  </a:cubicBezTo>
                  <a:cubicBezTo>
                    <a:pt x="7134" y="2101"/>
                    <a:pt x="9187" y="1470"/>
                    <a:pt x="9187" y="685"/>
                  </a:cubicBezTo>
                  <a:lnTo>
                    <a:pt x="9187" y="1"/>
                  </a:lnTo>
                  <a:cubicBezTo>
                    <a:pt x="9107" y="766"/>
                    <a:pt x="7080" y="1370"/>
                    <a:pt x="4597" y="1370"/>
                  </a:cubicBezTo>
                  <a:cubicBezTo>
                    <a:pt x="2108" y="1370"/>
                    <a:pt x="81" y="766"/>
                    <a:pt x="1" y="1"/>
                  </a:cubicBezTo>
                  <a:close/>
                </a:path>
              </a:pathLst>
            </a:custGeom>
            <a:solidFill>
              <a:srgbClr val="000000"/>
            </a:solidFill>
            <a:ln>
              <a:noFill/>
            </a:ln>
          </p:spPr>
          <p:txBody>
            <a:bodyPr anchorCtr="0" anchor="ctr" bIns="141850" lIns="141850" spcFirstLastPara="1" rIns="141850" wrap="square" tIns="141850">
              <a:noAutofit/>
            </a:bodyPr>
            <a:lstStyle/>
            <a:p>
              <a:pPr indent="0" lvl="0" marL="0" rtl="0" algn="l">
                <a:spcBef>
                  <a:spcPts val="0"/>
                </a:spcBef>
                <a:spcAft>
                  <a:spcPts val="0"/>
                </a:spcAft>
                <a:buNone/>
              </a:pPr>
              <a:r>
                <a:t/>
              </a:r>
              <a:endParaRPr/>
            </a:p>
          </p:txBody>
        </p:sp>
        <p:sp>
          <p:nvSpPr>
            <p:cNvPr id="236" name="Google Shape;236;p51"/>
            <p:cNvSpPr/>
            <p:nvPr/>
          </p:nvSpPr>
          <p:spPr>
            <a:xfrm>
              <a:off x="1266804" y="8327982"/>
              <a:ext cx="444979" cy="104248"/>
            </a:xfrm>
            <a:custGeom>
              <a:rect b="b" l="l" r="r" t="t"/>
              <a:pathLst>
                <a:path extrusionOk="0" h="2168" w="9254">
                  <a:moveTo>
                    <a:pt x="9187" y="242"/>
                  </a:moveTo>
                  <a:lnTo>
                    <a:pt x="9187" y="718"/>
                  </a:lnTo>
                  <a:cubicBezTo>
                    <a:pt x="9187" y="1483"/>
                    <a:pt x="7140" y="2101"/>
                    <a:pt x="4630" y="2101"/>
                  </a:cubicBezTo>
                  <a:cubicBezTo>
                    <a:pt x="2114" y="2101"/>
                    <a:pt x="67" y="1483"/>
                    <a:pt x="67" y="718"/>
                  </a:cubicBezTo>
                  <a:lnTo>
                    <a:pt x="67" y="242"/>
                  </a:lnTo>
                  <a:cubicBezTo>
                    <a:pt x="443" y="926"/>
                    <a:pt x="2335" y="1436"/>
                    <a:pt x="4630" y="1436"/>
                  </a:cubicBezTo>
                  <a:cubicBezTo>
                    <a:pt x="6925" y="1436"/>
                    <a:pt x="8818" y="926"/>
                    <a:pt x="9187" y="242"/>
                  </a:cubicBezTo>
                  <a:close/>
                  <a:moveTo>
                    <a:pt x="0" y="0"/>
                  </a:moveTo>
                  <a:lnTo>
                    <a:pt x="0" y="718"/>
                  </a:lnTo>
                  <a:cubicBezTo>
                    <a:pt x="0" y="1517"/>
                    <a:pt x="2074" y="2168"/>
                    <a:pt x="4630" y="2168"/>
                  </a:cubicBezTo>
                  <a:cubicBezTo>
                    <a:pt x="7180" y="2168"/>
                    <a:pt x="9254" y="1517"/>
                    <a:pt x="9254" y="718"/>
                  </a:cubicBezTo>
                  <a:lnTo>
                    <a:pt x="9254" y="34"/>
                  </a:lnTo>
                  <a:lnTo>
                    <a:pt x="9254" y="0"/>
                  </a:lnTo>
                  <a:lnTo>
                    <a:pt x="9187" y="0"/>
                  </a:lnTo>
                  <a:lnTo>
                    <a:pt x="9187" y="34"/>
                  </a:lnTo>
                  <a:cubicBezTo>
                    <a:pt x="9113" y="772"/>
                    <a:pt x="7066" y="1369"/>
                    <a:pt x="4630" y="1369"/>
                  </a:cubicBezTo>
                  <a:cubicBezTo>
                    <a:pt x="2188" y="1369"/>
                    <a:pt x="148" y="772"/>
                    <a:pt x="67" y="34"/>
                  </a:cubicBezTo>
                  <a:lnTo>
                    <a:pt x="67" y="0"/>
                  </a:lnTo>
                  <a:close/>
                </a:path>
              </a:pathLst>
            </a:custGeom>
            <a:solidFill>
              <a:srgbClr val="000000"/>
            </a:solidFill>
            <a:ln>
              <a:noFill/>
            </a:ln>
          </p:spPr>
          <p:txBody>
            <a:bodyPr anchorCtr="0" anchor="ctr" bIns="141850" lIns="141850" spcFirstLastPara="1" rIns="141850" wrap="square" tIns="141850">
              <a:noAutofit/>
            </a:bodyPr>
            <a:lstStyle/>
            <a:p>
              <a:pPr indent="0" lvl="0" marL="0" rtl="0" algn="l">
                <a:spcBef>
                  <a:spcPts val="0"/>
                </a:spcBef>
                <a:spcAft>
                  <a:spcPts val="0"/>
                </a:spcAft>
                <a:buNone/>
              </a:pPr>
              <a:r>
                <a:t/>
              </a:r>
              <a:endParaRPr/>
            </a:p>
          </p:txBody>
        </p:sp>
        <p:sp>
          <p:nvSpPr>
            <p:cNvPr id="237" name="Google Shape;237;p51"/>
            <p:cNvSpPr/>
            <p:nvPr/>
          </p:nvSpPr>
          <p:spPr>
            <a:xfrm>
              <a:off x="1268391" y="8259220"/>
              <a:ext cx="441805" cy="136225"/>
            </a:xfrm>
            <a:custGeom>
              <a:rect b="b" l="l" r="r" t="t"/>
              <a:pathLst>
                <a:path extrusionOk="0" h="2833" w="9188">
                  <a:moveTo>
                    <a:pt x="4597" y="1"/>
                  </a:moveTo>
                  <a:cubicBezTo>
                    <a:pt x="2061" y="1"/>
                    <a:pt x="1" y="638"/>
                    <a:pt x="1" y="1417"/>
                  </a:cubicBezTo>
                  <a:cubicBezTo>
                    <a:pt x="1" y="2202"/>
                    <a:pt x="2061" y="2833"/>
                    <a:pt x="4597" y="2833"/>
                  </a:cubicBezTo>
                  <a:cubicBezTo>
                    <a:pt x="7134" y="2833"/>
                    <a:pt x="9187" y="2202"/>
                    <a:pt x="9187" y="1417"/>
                  </a:cubicBezTo>
                  <a:cubicBezTo>
                    <a:pt x="9187" y="638"/>
                    <a:pt x="7134" y="1"/>
                    <a:pt x="4597" y="1"/>
                  </a:cubicBezTo>
                  <a:close/>
                </a:path>
              </a:pathLst>
            </a:custGeom>
            <a:solidFill>
              <a:srgbClr val="FFFFFF"/>
            </a:solidFill>
            <a:ln>
              <a:noFill/>
            </a:ln>
          </p:spPr>
          <p:txBody>
            <a:bodyPr anchorCtr="0" anchor="ctr" bIns="141850" lIns="141850" spcFirstLastPara="1" rIns="141850" wrap="square" tIns="141850">
              <a:noAutofit/>
            </a:bodyPr>
            <a:lstStyle/>
            <a:p>
              <a:pPr indent="0" lvl="0" marL="0" rtl="0" algn="l">
                <a:spcBef>
                  <a:spcPts val="0"/>
                </a:spcBef>
                <a:spcAft>
                  <a:spcPts val="0"/>
                </a:spcAft>
                <a:buNone/>
              </a:pPr>
              <a:r>
                <a:t/>
              </a:r>
              <a:endParaRPr/>
            </a:p>
          </p:txBody>
        </p:sp>
        <p:sp>
          <p:nvSpPr>
            <p:cNvPr id="238" name="Google Shape;238;p51"/>
            <p:cNvSpPr/>
            <p:nvPr/>
          </p:nvSpPr>
          <p:spPr>
            <a:xfrm>
              <a:off x="1266804" y="8257633"/>
              <a:ext cx="444979" cy="139446"/>
            </a:xfrm>
            <a:custGeom>
              <a:rect b="b" l="l" r="r" t="t"/>
              <a:pathLst>
                <a:path extrusionOk="0" h="2900" w="9254">
                  <a:moveTo>
                    <a:pt x="4630" y="67"/>
                  </a:moveTo>
                  <a:cubicBezTo>
                    <a:pt x="7140" y="67"/>
                    <a:pt x="9187" y="685"/>
                    <a:pt x="9187" y="1450"/>
                  </a:cubicBezTo>
                  <a:cubicBezTo>
                    <a:pt x="9187" y="2215"/>
                    <a:pt x="7147" y="2832"/>
                    <a:pt x="4630" y="2832"/>
                  </a:cubicBezTo>
                  <a:cubicBezTo>
                    <a:pt x="2114" y="2832"/>
                    <a:pt x="67" y="2215"/>
                    <a:pt x="67" y="1450"/>
                  </a:cubicBezTo>
                  <a:cubicBezTo>
                    <a:pt x="67" y="691"/>
                    <a:pt x="2114" y="67"/>
                    <a:pt x="4630" y="67"/>
                  </a:cubicBezTo>
                  <a:close/>
                  <a:moveTo>
                    <a:pt x="4630" y="0"/>
                  </a:moveTo>
                  <a:cubicBezTo>
                    <a:pt x="2074" y="0"/>
                    <a:pt x="0" y="651"/>
                    <a:pt x="0" y="1450"/>
                  </a:cubicBezTo>
                  <a:cubicBezTo>
                    <a:pt x="0" y="2248"/>
                    <a:pt x="2074" y="2899"/>
                    <a:pt x="4630" y="2899"/>
                  </a:cubicBezTo>
                  <a:cubicBezTo>
                    <a:pt x="7180" y="2899"/>
                    <a:pt x="9254" y="2248"/>
                    <a:pt x="9254" y="1450"/>
                  </a:cubicBezTo>
                  <a:cubicBezTo>
                    <a:pt x="9254" y="651"/>
                    <a:pt x="7180" y="0"/>
                    <a:pt x="4630" y="0"/>
                  </a:cubicBezTo>
                  <a:close/>
                </a:path>
              </a:pathLst>
            </a:custGeom>
            <a:solidFill>
              <a:srgbClr val="000000"/>
            </a:solidFill>
            <a:ln>
              <a:noFill/>
            </a:ln>
          </p:spPr>
          <p:txBody>
            <a:bodyPr anchorCtr="0" anchor="ctr" bIns="141850" lIns="141850" spcFirstLastPara="1" rIns="141850" wrap="square" tIns="141850">
              <a:noAutofit/>
            </a:bodyPr>
            <a:lstStyle/>
            <a:p>
              <a:pPr indent="0" lvl="0" marL="0" rtl="0" algn="l">
                <a:spcBef>
                  <a:spcPts val="0"/>
                </a:spcBef>
                <a:spcAft>
                  <a:spcPts val="0"/>
                </a:spcAft>
                <a:buNone/>
              </a:pPr>
              <a:r>
                <a:t/>
              </a:r>
              <a:endParaRPr/>
            </a:p>
          </p:txBody>
        </p:sp>
        <p:sp>
          <p:nvSpPr>
            <p:cNvPr id="239" name="Google Shape;239;p51"/>
            <p:cNvSpPr/>
            <p:nvPr/>
          </p:nvSpPr>
          <p:spPr>
            <a:xfrm>
              <a:off x="1324218" y="8277637"/>
              <a:ext cx="330488" cy="79100"/>
            </a:xfrm>
            <a:custGeom>
              <a:rect b="b" l="l" r="r" t="t"/>
              <a:pathLst>
                <a:path extrusionOk="0" h="1645" w="6873">
                  <a:moveTo>
                    <a:pt x="1" y="0"/>
                  </a:moveTo>
                  <a:lnTo>
                    <a:pt x="1" y="537"/>
                  </a:lnTo>
                  <a:cubicBezTo>
                    <a:pt x="1" y="1148"/>
                    <a:pt x="1537" y="1644"/>
                    <a:pt x="3436" y="1644"/>
                  </a:cubicBezTo>
                  <a:cubicBezTo>
                    <a:pt x="5329" y="1644"/>
                    <a:pt x="6872" y="1148"/>
                    <a:pt x="6872" y="537"/>
                  </a:cubicBezTo>
                  <a:lnTo>
                    <a:pt x="6872" y="0"/>
                  </a:lnTo>
                  <a:lnTo>
                    <a:pt x="6865" y="0"/>
                  </a:lnTo>
                  <a:cubicBezTo>
                    <a:pt x="6812" y="598"/>
                    <a:pt x="5295" y="1074"/>
                    <a:pt x="3436" y="1074"/>
                  </a:cubicBezTo>
                  <a:cubicBezTo>
                    <a:pt x="1571" y="1074"/>
                    <a:pt x="61" y="598"/>
                    <a:pt x="1" y="0"/>
                  </a:cubicBezTo>
                  <a:close/>
                </a:path>
              </a:pathLst>
            </a:custGeom>
            <a:solidFill>
              <a:srgbClr val="000000"/>
            </a:solidFill>
            <a:ln>
              <a:noFill/>
            </a:ln>
          </p:spPr>
          <p:txBody>
            <a:bodyPr anchorCtr="0" anchor="ctr" bIns="141850" lIns="141850" spcFirstLastPara="1" rIns="141850" wrap="square" tIns="141850">
              <a:noAutofit/>
            </a:bodyPr>
            <a:lstStyle/>
            <a:p>
              <a:pPr indent="0" lvl="0" marL="0" rtl="0" algn="l">
                <a:spcBef>
                  <a:spcPts val="0"/>
                </a:spcBef>
                <a:spcAft>
                  <a:spcPts val="0"/>
                </a:spcAft>
                <a:buNone/>
              </a:pPr>
              <a:r>
                <a:t/>
              </a:r>
              <a:endParaRPr/>
            </a:p>
          </p:txBody>
        </p:sp>
        <p:sp>
          <p:nvSpPr>
            <p:cNvPr id="240" name="Google Shape;240;p51"/>
            <p:cNvSpPr/>
            <p:nvPr/>
          </p:nvSpPr>
          <p:spPr>
            <a:xfrm>
              <a:off x="1322294" y="8276002"/>
              <a:ext cx="333998" cy="82322"/>
            </a:xfrm>
            <a:custGeom>
              <a:rect b="b" l="l" r="r" t="t"/>
              <a:pathLst>
                <a:path extrusionOk="0" h="1712" w="6946">
                  <a:moveTo>
                    <a:pt x="6879" y="229"/>
                  </a:moveTo>
                  <a:lnTo>
                    <a:pt x="6879" y="571"/>
                  </a:lnTo>
                  <a:cubicBezTo>
                    <a:pt x="6879" y="1162"/>
                    <a:pt x="5349" y="1645"/>
                    <a:pt x="3476" y="1645"/>
                  </a:cubicBezTo>
                  <a:cubicBezTo>
                    <a:pt x="1597" y="1645"/>
                    <a:pt x="74" y="1162"/>
                    <a:pt x="74" y="571"/>
                  </a:cubicBezTo>
                  <a:lnTo>
                    <a:pt x="74" y="229"/>
                  </a:lnTo>
                  <a:cubicBezTo>
                    <a:pt x="390" y="752"/>
                    <a:pt x="1785" y="1142"/>
                    <a:pt x="3476" y="1142"/>
                  </a:cubicBezTo>
                  <a:cubicBezTo>
                    <a:pt x="5161" y="1142"/>
                    <a:pt x="6563" y="752"/>
                    <a:pt x="6879" y="229"/>
                  </a:cubicBezTo>
                  <a:close/>
                  <a:moveTo>
                    <a:pt x="0" y="1"/>
                  </a:moveTo>
                  <a:lnTo>
                    <a:pt x="0" y="571"/>
                  </a:lnTo>
                  <a:cubicBezTo>
                    <a:pt x="0" y="1209"/>
                    <a:pt x="1530" y="1712"/>
                    <a:pt x="3476" y="1712"/>
                  </a:cubicBezTo>
                  <a:cubicBezTo>
                    <a:pt x="5422" y="1712"/>
                    <a:pt x="6946" y="1209"/>
                    <a:pt x="6946" y="571"/>
                  </a:cubicBezTo>
                  <a:lnTo>
                    <a:pt x="6946" y="34"/>
                  </a:lnTo>
                  <a:lnTo>
                    <a:pt x="6946" y="1"/>
                  </a:lnTo>
                  <a:lnTo>
                    <a:pt x="6879" y="1"/>
                  </a:lnTo>
                  <a:lnTo>
                    <a:pt x="6879" y="34"/>
                  </a:lnTo>
                  <a:cubicBezTo>
                    <a:pt x="6818" y="605"/>
                    <a:pt x="5295" y="1074"/>
                    <a:pt x="3476" y="1074"/>
                  </a:cubicBezTo>
                  <a:cubicBezTo>
                    <a:pt x="1658" y="1074"/>
                    <a:pt x="128" y="605"/>
                    <a:pt x="74" y="34"/>
                  </a:cubicBezTo>
                  <a:lnTo>
                    <a:pt x="67" y="1"/>
                  </a:lnTo>
                  <a:close/>
                </a:path>
              </a:pathLst>
            </a:custGeom>
            <a:solidFill>
              <a:srgbClr val="000000"/>
            </a:solidFill>
            <a:ln>
              <a:noFill/>
            </a:ln>
          </p:spPr>
          <p:txBody>
            <a:bodyPr anchorCtr="0" anchor="ctr" bIns="141850" lIns="141850" spcFirstLastPara="1" rIns="141850" wrap="square" tIns="141850">
              <a:noAutofit/>
            </a:bodyPr>
            <a:lstStyle/>
            <a:p>
              <a:pPr indent="0" lvl="0" marL="0" rtl="0" algn="l">
                <a:spcBef>
                  <a:spcPts val="0"/>
                </a:spcBef>
                <a:spcAft>
                  <a:spcPts val="0"/>
                </a:spcAft>
                <a:buNone/>
              </a:pPr>
              <a:r>
                <a:t/>
              </a:r>
              <a:endParaRPr/>
            </a:p>
          </p:txBody>
        </p:sp>
        <p:sp>
          <p:nvSpPr>
            <p:cNvPr id="241" name="Google Shape;241;p51"/>
            <p:cNvSpPr/>
            <p:nvPr/>
          </p:nvSpPr>
          <p:spPr>
            <a:xfrm>
              <a:off x="1324218" y="8222435"/>
              <a:ext cx="330488" cy="106893"/>
            </a:xfrm>
            <a:custGeom>
              <a:rect b="b" l="l" r="r" t="t"/>
              <a:pathLst>
                <a:path extrusionOk="0" h="2223" w="6873">
                  <a:moveTo>
                    <a:pt x="3436" y="1"/>
                  </a:moveTo>
                  <a:cubicBezTo>
                    <a:pt x="2732" y="1"/>
                    <a:pt x="2081" y="75"/>
                    <a:pt x="1537" y="189"/>
                  </a:cubicBezTo>
                  <a:cubicBezTo>
                    <a:pt x="1289" y="242"/>
                    <a:pt x="1054" y="303"/>
                    <a:pt x="860" y="377"/>
                  </a:cubicBezTo>
                  <a:cubicBezTo>
                    <a:pt x="323" y="571"/>
                    <a:pt x="1" y="833"/>
                    <a:pt x="1" y="1115"/>
                  </a:cubicBezTo>
                  <a:cubicBezTo>
                    <a:pt x="1" y="1725"/>
                    <a:pt x="1537" y="2222"/>
                    <a:pt x="3436" y="2222"/>
                  </a:cubicBezTo>
                  <a:cubicBezTo>
                    <a:pt x="5335" y="2222"/>
                    <a:pt x="6872" y="1725"/>
                    <a:pt x="6872" y="1115"/>
                  </a:cubicBezTo>
                  <a:cubicBezTo>
                    <a:pt x="6872" y="497"/>
                    <a:pt x="5335" y="1"/>
                    <a:pt x="3436" y="1"/>
                  </a:cubicBezTo>
                  <a:close/>
                </a:path>
              </a:pathLst>
            </a:custGeom>
            <a:solidFill>
              <a:srgbClr val="FFFFFF"/>
            </a:solidFill>
            <a:ln>
              <a:noFill/>
            </a:ln>
          </p:spPr>
          <p:txBody>
            <a:bodyPr anchorCtr="0" anchor="ctr" bIns="141850" lIns="141850" spcFirstLastPara="1" rIns="141850" wrap="square" tIns="141850">
              <a:noAutofit/>
            </a:bodyPr>
            <a:lstStyle/>
            <a:p>
              <a:pPr indent="0" lvl="0" marL="0" rtl="0" algn="l">
                <a:spcBef>
                  <a:spcPts val="0"/>
                </a:spcBef>
                <a:spcAft>
                  <a:spcPts val="0"/>
                </a:spcAft>
                <a:buNone/>
              </a:pPr>
              <a:r>
                <a:t/>
              </a:r>
              <a:endParaRPr/>
            </a:p>
          </p:txBody>
        </p:sp>
        <p:sp>
          <p:nvSpPr>
            <p:cNvPr id="242" name="Google Shape;242;p51"/>
            <p:cNvSpPr/>
            <p:nvPr/>
          </p:nvSpPr>
          <p:spPr>
            <a:xfrm>
              <a:off x="1322294" y="8220848"/>
              <a:ext cx="333998" cy="110067"/>
            </a:xfrm>
            <a:custGeom>
              <a:rect b="b" l="l" r="r" t="t"/>
              <a:pathLst>
                <a:path extrusionOk="0" h="2289" w="6946">
                  <a:moveTo>
                    <a:pt x="3476" y="67"/>
                  </a:moveTo>
                  <a:cubicBezTo>
                    <a:pt x="5349" y="67"/>
                    <a:pt x="6879" y="551"/>
                    <a:pt x="6879" y="1141"/>
                  </a:cubicBezTo>
                  <a:cubicBezTo>
                    <a:pt x="6879" y="1738"/>
                    <a:pt x="5349" y="2221"/>
                    <a:pt x="3476" y="2221"/>
                  </a:cubicBezTo>
                  <a:cubicBezTo>
                    <a:pt x="1597" y="2221"/>
                    <a:pt x="74" y="1738"/>
                    <a:pt x="74" y="1141"/>
                  </a:cubicBezTo>
                  <a:cubicBezTo>
                    <a:pt x="74" y="886"/>
                    <a:pt x="369" y="638"/>
                    <a:pt x="906" y="443"/>
                  </a:cubicBezTo>
                  <a:cubicBezTo>
                    <a:pt x="1108" y="369"/>
                    <a:pt x="1336" y="309"/>
                    <a:pt x="1584" y="255"/>
                  </a:cubicBezTo>
                  <a:cubicBezTo>
                    <a:pt x="2148" y="134"/>
                    <a:pt x="2799" y="67"/>
                    <a:pt x="3476" y="67"/>
                  </a:cubicBezTo>
                  <a:close/>
                  <a:moveTo>
                    <a:pt x="3476" y="0"/>
                  </a:moveTo>
                  <a:cubicBezTo>
                    <a:pt x="2799" y="0"/>
                    <a:pt x="2141" y="67"/>
                    <a:pt x="1571" y="188"/>
                  </a:cubicBezTo>
                  <a:cubicBezTo>
                    <a:pt x="1316" y="242"/>
                    <a:pt x="1087" y="309"/>
                    <a:pt x="886" y="383"/>
                  </a:cubicBezTo>
                  <a:cubicBezTo>
                    <a:pt x="316" y="591"/>
                    <a:pt x="0" y="859"/>
                    <a:pt x="0" y="1148"/>
                  </a:cubicBezTo>
                  <a:cubicBezTo>
                    <a:pt x="0" y="1785"/>
                    <a:pt x="1530" y="2289"/>
                    <a:pt x="3476" y="2289"/>
                  </a:cubicBezTo>
                  <a:cubicBezTo>
                    <a:pt x="5422" y="2289"/>
                    <a:pt x="6946" y="1785"/>
                    <a:pt x="6946" y="1148"/>
                  </a:cubicBezTo>
                  <a:cubicBezTo>
                    <a:pt x="6946" y="504"/>
                    <a:pt x="5422" y="0"/>
                    <a:pt x="3476" y="0"/>
                  </a:cubicBezTo>
                  <a:close/>
                </a:path>
              </a:pathLst>
            </a:custGeom>
            <a:solidFill>
              <a:srgbClr val="000000"/>
            </a:solidFill>
            <a:ln>
              <a:noFill/>
            </a:ln>
          </p:spPr>
          <p:txBody>
            <a:bodyPr anchorCtr="0" anchor="ctr" bIns="141850" lIns="141850" spcFirstLastPara="1" rIns="141850" wrap="square" tIns="141850">
              <a:noAutofit/>
            </a:bodyPr>
            <a:lstStyle/>
            <a:p>
              <a:pPr indent="0" lvl="0" marL="0" rtl="0" algn="l">
                <a:spcBef>
                  <a:spcPts val="0"/>
                </a:spcBef>
                <a:spcAft>
                  <a:spcPts val="0"/>
                </a:spcAft>
                <a:buNone/>
              </a:pPr>
              <a:r>
                <a:t/>
              </a:r>
              <a:endParaRPr/>
            </a:p>
          </p:txBody>
        </p:sp>
        <p:sp>
          <p:nvSpPr>
            <p:cNvPr id="243" name="Google Shape;243;p51"/>
            <p:cNvSpPr/>
            <p:nvPr/>
          </p:nvSpPr>
          <p:spPr>
            <a:xfrm>
              <a:off x="1365523" y="8231475"/>
              <a:ext cx="94583" cy="38131"/>
            </a:xfrm>
            <a:custGeom>
              <a:rect b="b" l="l" r="r" t="t"/>
              <a:pathLst>
                <a:path extrusionOk="0" h="793" w="1967">
                  <a:moveTo>
                    <a:pt x="678" y="1"/>
                  </a:moveTo>
                  <a:cubicBezTo>
                    <a:pt x="430" y="54"/>
                    <a:pt x="195" y="115"/>
                    <a:pt x="1" y="189"/>
                  </a:cubicBezTo>
                  <a:lnTo>
                    <a:pt x="1967" y="793"/>
                  </a:lnTo>
                  <a:cubicBezTo>
                    <a:pt x="1940" y="772"/>
                    <a:pt x="1920" y="759"/>
                    <a:pt x="1920" y="746"/>
                  </a:cubicBezTo>
                  <a:lnTo>
                    <a:pt x="1940" y="390"/>
                  </a:lnTo>
                  <a:lnTo>
                    <a:pt x="678" y="1"/>
                  </a:lnTo>
                  <a:close/>
                </a:path>
              </a:pathLst>
            </a:custGeom>
            <a:solidFill>
              <a:srgbClr val="000000"/>
            </a:solidFill>
            <a:ln>
              <a:noFill/>
            </a:ln>
          </p:spPr>
          <p:txBody>
            <a:bodyPr anchorCtr="0" anchor="ctr" bIns="141850" lIns="141850" spcFirstLastPara="1" rIns="141850" wrap="square" tIns="141850">
              <a:noAutofit/>
            </a:bodyPr>
            <a:lstStyle/>
            <a:p>
              <a:pPr indent="0" lvl="0" marL="0" rtl="0" algn="l">
                <a:spcBef>
                  <a:spcPts val="0"/>
                </a:spcBef>
                <a:spcAft>
                  <a:spcPts val="0"/>
                </a:spcAft>
                <a:buNone/>
              </a:pPr>
              <a:r>
                <a:t/>
              </a:r>
              <a:endParaRPr/>
            </a:p>
          </p:txBody>
        </p:sp>
        <p:sp>
          <p:nvSpPr>
            <p:cNvPr id="244" name="Google Shape;244;p51"/>
            <p:cNvSpPr/>
            <p:nvPr/>
          </p:nvSpPr>
          <p:spPr>
            <a:xfrm>
              <a:off x="1360378" y="8229888"/>
              <a:ext cx="100401" cy="41017"/>
            </a:xfrm>
            <a:custGeom>
              <a:rect b="b" l="l" r="r" t="t"/>
              <a:pathLst>
                <a:path extrusionOk="0" h="853" w="2088">
                  <a:moveTo>
                    <a:pt x="785" y="67"/>
                  </a:moveTo>
                  <a:lnTo>
                    <a:pt x="2013" y="443"/>
                  </a:lnTo>
                  <a:lnTo>
                    <a:pt x="1993" y="765"/>
                  </a:lnTo>
                  <a:lnTo>
                    <a:pt x="215" y="222"/>
                  </a:lnTo>
                  <a:cubicBezTo>
                    <a:pt x="383" y="161"/>
                    <a:pt x="577" y="114"/>
                    <a:pt x="785" y="67"/>
                  </a:cubicBezTo>
                  <a:close/>
                  <a:moveTo>
                    <a:pt x="779" y="0"/>
                  </a:moveTo>
                  <a:cubicBezTo>
                    <a:pt x="530" y="54"/>
                    <a:pt x="295" y="114"/>
                    <a:pt x="94" y="195"/>
                  </a:cubicBezTo>
                  <a:lnTo>
                    <a:pt x="0" y="228"/>
                  </a:lnTo>
                  <a:lnTo>
                    <a:pt x="2067" y="852"/>
                  </a:lnTo>
                  <a:lnTo>
                    <a:pt x="2087" y="792"/>
                  </a:lnTo>
                  <a:cubicBezTo>
                    <a:pt x="2067" y="785"/>
                    <a:pt x="2060" y="779"/>
                    <a:pt x="2060" y="779"/>
                  </a:cubicBezTo>
                  <a:lnTo>
                    <a:pt x="2087" y="396"/>
                  </a:lnTo>
                  <a:lnTo>
                    <a:pt x="799" y="0"/>
                  </a:lnTo>
                  <a:close/>
                </a:path>
              </a:pathLst>
            </a:custGeom>
            <a:solidFill>
              <a:srgbClr val="000000"/>
            </a:solidFill>
            <a:ln>
              <a:noFill/>
            </a:ln>
          </p:spPr>
          <p:txBody>
            <a:bodyPr anchorCtr="0" anchor="ctr" bIns="141850" lIns="141850" spcFirstLastPara="1" rIns="141850" wrap="square" tIns="141850">
              <a:noAutofit/>
            </a:bodyPr>
            <a:lstStyle/>
            <a:p>
              <a:pPr indent="0" lvl="0" marL="0" rtl="0" algn="l">
                <a:spcBef>
                  <a:spcPts val="0"/>
                </a:spcBef>
                <a:spcAft>
                  <a:spcPts val="0"/>
                </a:spcAft>
                <a:buNone/>
              </a:pPr>
              <a:r>
                <a:t/>
              </a:r>
              <a:endParaRPr/>
            </a:p>
          </p:txBody>
        </p:sp>
        <p:sp>
          <p:nvSpPr>
            <p:cNvPr id="245" name="Google Shape;245;p51"/>
            <p:cNvSpPr/>
            <p:nvPr/>
          </p:nvSpPr>
          <p:spPr>
            <a:xfrm>
              <a:off x="1457798" y="8131122"/>
              <a:ext cx="63280" cy="142668"/>
            </a:xfrm>
            <a:custGeom>
              <a:rect b="b" l="l" r="r" t="t"/>
              <a:pathLst>
                <a:path extrusionOk="0" h="2967" w="1316">
                  <a:moveTo>
                    <a:pt x="189" y="1"/>
                  </a:moveTo>
                  <a:lnTo>
                    <a:pt x="1" y="2833"/>
                  </a:lnTo>
                  <a:cubicBezTo>
                    <a:pt x="1" y="2906"/>
                    <a:pt x="410" y="2967"/>
                    <a:pt x="658" y="2967"/>
                  </a:cubicBezTo>
                  <a:cubicBezTo>
                    <a:pt x="907" y="2967"/>
                    <a:pt x="1316" y="2906"/>
                    <a:pt x="1316" y="2833"/>
                  </a:cubicBezTo>
                  <a:lnTo>
                    <a:pt x="1121" y="1"/>
                  </a:lnTo>
                  <a:cubicBezTo>
                    <a:pt x="967" y="7"/>
                    <a:pt x="813" y="11"/>
                    <a:pt x="658" y="11"/>
                  </a:cubicBezTo>
                  <a:cubicBezTo>
                    <a:pt x="502" y="11"/>
                    <a:pt x="346" y="7"/>
                    <a:pt x="189" y="1"/>
                  </a:cubicBezTo>
                  <a:close/>
                </a:path>
              </a:pathLst>
            </a:custGeom>
            <a:solidFill>
              <a:srgbClr val="FFFFFF"/>
            </a:solidFill>
            <a:ln>
              <a:noFill/>
            </a:ln>
          </p:spPr>
          <p:txBody>
            <a:bodyPr anchorCtr="0" anchor="ctr" bIns="141850" lIns="141850" spcFirstLastPara="1" rIns="141850" wrap="square" tIns="141850">
              <a:noAutofit/>
            </a:bodyPr>
            <a:lstStyle/>
            <a:p>
              <a:pPr indent="0" lvl="0" marL="0" rtl="0" algn="l">
                <a:spcBef>
                  <a:spcPts val="0"/>
                </a:spcBef>
                <a:spcAft>
                  <a:spcPts val="0"/>
                </a:spcAft>
                <a:buNone/>
              </a:pPr>
              <a:r>
                <a:t/>
              </a:r>
              <a:endParaRPr/>
            </a:p>
          </p:txBody>
        </p:sp>
        <p:sp>
          <p:nvSpPr>
            <p:cNvPr id="246" name="Google Shape;246;p51"/>
            <p:cNvSpPr/>
            <p:nvPr/>
          </p:nvSpPr>
          <p:spPr>
            <a:xfrm>
              <a:off x="1456211" y="8129198"/>
              <a:ext cx="66165" cy="146226"/>
            </a:xfrm>
            <a:custGeom>
              <a:rect b="b" l="l" r="r" t="t"/>
              <a:pathLst>
                <a:path extrusionOk="0" h="3041" w="1376">
                  <a:moveTo>
                    <a:pt x="1128" y="74"/>
                  </a:moveTo>
                  <a:lnTo>
                    <a:pt x="1315" y="2866"/>
                  </a:lnTo>
                  <a:cubicBezTo>
                    <a:pt x="1275" y="2913"/>
                    <a:pt x="960" y="2973"/>
                    <a:pt x="691" y="2973"/>
                  </a:cubicBezTo>
                  <a:cubicBezTo>
                    <a:pt x="423" y="2973"/>
                    <a:pt x="94" y="2913"/>
                    <a:pt x="67" y="2873"/>
                  </a:cubicBezTo>
                  <a:lnTo>
                    <a:pt x="255" y="74"/>
                  </a:lnTo>
                  <a:cubicBezTo>
                    <a:pt x="399" y="81"/>
                    <a:pt x="544" y="84"/>
                    <a:pt x="689" y="84"/>
                  </a:cubicBezTo>
                  <a:cubicBezTo>
                    <a:pt x="834" y="84"/>
                    <a:pt x="980" y="81"/>
                    <a:pt x="1128" y="74"/>
                  </a:cubicBezTo>
                  <a:close/>
                  <a:moveTo>
                    <a:pt x="188" y="0"/>
                  </a:moveTo>
                  <a:lnTo>
                    <a:pt x="0" y="2873"/>
                  </a:lnTo>
                  <a:cubicBezTo>
                    <a:pt x="0" y="3007"/>
                    <a:pt x="584" y="3040"/>
                    <a:pt x="691" y="3040"/>
                  </a:cubicBezTo>
                  <a:cubicBezTo>
                    <a:pt x="799" y="3040"/>
                    <a:pt x="1376" y="3007"/>
                    <a:pt x="1376" y="2873"/>
                  </a:cubicBezTo>
                  <a:lnTo>
                    <a:pt x="1188" y="7"/>
                  </a:lnTo>
                  <a:lnTo>
                    <a:pt x="1154" y="7"/>
                  </a:lnTo>
                  <a:cubicBezTo>
                    <a:pt x="997" y="14"/>
                    <a:pt x="841" y="17"/>
                    <a:pt x="685" y="17"/>
                  </a:cubicBezTo>
                  <a:cubicBezTo>
                    <a:pt x="530" y="17"/>
                    <a:pt x="376" y="14"/>
                    <a:pt x="222" y="7"/>
                  </a:cubicBezTo>
                  <a:lnTo>
                    <a:pt x="188" y="0"/>
                  </a:lnTo>
                  <a:close/>
                </a:path>
              </a:pathLst>
            </a:custGeom>
            <a:solidFill>
              <a:srgbClr val="000000"/>
            </a:solidFill>
            <a:ln>
              <a:noFill/>
            </a:ln>
          </p:spPr>
          <p:txBody>
            <a:bodyPr anchorCtr="0" anchor="ctr" bIns="141850" lIns="141850" spcFirstLastPara="1" rIns="141850" wrap="square" tIns="141850">
              <a:noAutofit/>
            </a:bodyPr>
            <a:lstStyle/>
            <a:p>
              <a:pPr indent="0" lvl="0" marL="0" rtl="0" algn="l">
                <a:spcBef>
                  <a:spcPts val="0"/>
                </a:spcBef>
                <a:spcAft>
                  <a:spcPts val="0"/>
                </a:spcAft>
                <a:buNone/>
              </a:pPr>
              <a:r>
                <a:t/>
              </a:r>
              <a:endParaRPr/>
            </a:p>
          </p:txBody>
        </p:sp>
        <p:sp>
          <p:nvSpPr>
            <p:cNvPr id="247" name="Google Shape;247;p51"/>
            <p:cNvSpPr/>
            <p:nvPr/>
          </p:nvSpPr>
          <p:spPr>
            <a:xfrm>
              <a:off x="1439430" y="8155982"/>
              <a:ext cx="25870" cy="34573"/>
            </a:xfrm>
            <a:custGeom>
              <a:rect b="b" l="l" r="r" t="t"/>
              <a:pathLst>
                <a:path extrusionOk="0" h="719" w="538">
                  <a:moveTo>
                    <a:pt x="228" y="0"/>
                  </a:moveTo>
                  <a:lnTo>
                    <a:pt x="208" y="54"/>
                  </a:lnTo>
                  <a:lnTo>
                    <a:pt x="0" y="685"/>
                  </a:lnTo>
                  <a:cubicBezTo>
                    <a:pt x="161" y="698"/>
                    <a:pt x="322" y="712"/>
                    <a:pt x="490" y="718"/>
                  </a:cubicBezTo>
                  <a:lnTo>
                    <a:pt x="530" y="74"/>
                  </a:lnTo>
                  <a:lnTo>
                    <a:pt x="537" y="34"/>
                  </a:lnTo>
                  <a:lnTo>
                    <a:pt x="228" y="0"/>
                  </a:lnTo>
                  <a:close/>
                </a:path>
              </a:pathLst>
            </a:custGeom>
            <a:solidFill>
              <a:srgbClr val="000000"/>
            </a:solidFill>
            <a:ln>
              <a:noFill/>
            </a:ln>
          </p:spPr>
          <p:txBody>
            <a:bodyPr anchorCtr="0" anchor="ctr" bIns="141850" lIns="141850" spcFirstLastPara="1" rIns="141850" wrap="square" tIns="141850">
              <a:noAutofit/>
            </a:bodyPr>
            <a:lstStyle/>
            <a:p>
              <a:pPr indent="0" lvl="0" marL="0" rtl="0" algn="l">
                <a:spcBef>
                  <a:spcPts val="0"/>
                </a:spcBef>
                <a:spcAft>
                  <a:spcPts val="0"/>
                </a:spcAft>
                <a:buNone/>
              </a:pPr>
              <a:r>
                <a:t/>
              </a:r>
              <a:endParaRPr/>
            </a:p>
          </p:txBody>
        </p:sp>
        <p:sp>
          <p:nvSpPr>
            <p:cNvPr id="248" name="Google Shape;248;p51"/>
            <p:cNvSpPr/>
            <p:nvPr/>
          </p:nvSpPr>
          <p:spPr>
            <a:xfrm>
              <a:off x="1031236" y="7226835"/>
              <a:ext cx="929675" cy="904864"/>
            </a:xfrm>
            <a:custGeom>
              <a:rect b="b" l="l" r="r" t="t"/>
              <a:pathLst>
                <a:path extrusionOk="0" h="18818" w="19334">
                  <a:moveTo>
                    <a:pt x="9524" y="1"/>
                  </a:moveTo>
                  <a:cubicBezTo>
                    <a:pt x="8441" y="1"/>
                    <a:pt x="7389" y="187"/>
                    <a:pt x="6402" y="534"/>
                  </a:cubicBezTo>
                  <a:cubicBezTo>
                    <a:pt x="5543" y="843"/>
                    <a:pt x="4731" y="1265"/>
                    <a:pt x="3993" y="1802"/>
                  </a:cubicBezTo>
                  <a:cubicBezTo>
                    <a:pt x="2087" y="3191"/>
                    <a:pt x="692" y="5298"/>
                    <a:pt x="262" y="7808"/>
                  </a:cubicBezTo>
                  <a:cubicBezTo>
                    <a:pt x="0" y="9318"/>
                    <a:pt x="114" y="10808"/>
                    <a:pt x="537" y="12183"/>
                  </a:cubicBezTo>
                  <a:cubicBezTo>
                    <a:pt x="1208" y="14351"/>
                    <a:pt x="2651" y="16230"/>
                    <a:pt x="4604" y="17424"/>
                  </a:cubicBezTo>
                  <a:cubicBezTo>
                    <a:pt x="5349" y="17881"/>
                    <a:pt x="6161" y="18243"/>
                    <a:pt x="7033" y="18478"/>
                  </a:cubicBezTo>
                  <a:cubicBezTo>
                    <a:pt x="7328" y="18558"/>
                    <a:pt x="7624" y="18626"/>
                    <a:pt x="7926" y="18679"/>
                  </a:cubicBezTo>
                  <a:cubicBezTo>
                    <a:pt x="8315" y="18746"/>
                    <a:pt x="8711" y="18787"/>
                    <a:pt x="9100" y="18807"/>
                  </a:cubicBezTo>
                  <a:cubicBezTo>
                    <a:pt x="9247" y="18814"/>
                    <a:pt x="9395" y="18817"/>
                    <a:pt x="9541" y="18817"/>
                  </a:cubicBezTo>
                  <a:cubicBezTo>
                    <a:pt x="13080" y="18817"/>
                    <a:pt x="16299" y="16813"/>
                    <a:pt x="17891" y="13720"/>
                  </a:cubicBezTo>
                  <a:cubicBezTo>
                    <a:pt x="18320" y="12888"/>
                    <a:pt x="18629" y="11982"/>
                    <a:pt x="18797" y="11016"/>
                  </a:cubicBezTo>
                  <a:cubicBezTo>
                    <a:pt x="19333" y="7909"/>
                    <a:pt x="18287" y="4903"/>
                    <a:pt x="16233" y="2816"/>
                  </a:cubicBezTo>
                  <a:cubicBezTo>
                    <a:pt x="14904" y="1453"/>
                    <a:pt x="13146" y="487"/>
                    <a:pt x="11133" y="138"/>
                  </a:cubicBezTo>
                  <a:cubicBezTo>
                    <a:pt x="10593" y="45"/>
                    <a:pt x="10055" y="1"/>
                    <a:pt x="9524" y="1"/>
                  </a:cubicBezTo>
                  <a:close/>
                </a:path>
              </a:pathLst>
            </a:custGeom>
            <a:solidFill>
              <a:srgbClr val="FFFFFF"/>
            </a:solidFill>
            <a:ln>
              <a:noFill/>
            </a:ln>
          </p:spPr>
          <p:txBody>
            <a:bodyPr anchorCtr="0" anchor="ctr" bIns="141850" lIns="141850" spcFirstLastPara="1" rIns="141850" wrap="square" tIns="141850">
              <a:noAutofit/>
            </a:bodyPr>
            <a:lstStyle/>
            <a:p>
              <a:pPr indent="0" lvl="0" marL="0" rtl="0" algn="l">
                <a:spcBef>
                  <a:spcPts val="0"/>
                </a:spcBef>
                <a:spcAft>
                  <a:spcPts val="0"/>
                </a:spcAft>
                <a:buNone/>
              </a:pPr>
              <a:r>
                <a:t/>
              </a:r>
              <a:endParaRPr/>
            </a:p>
          </p:txBody>
        </p:sp>
        <p:sp>
          <p:nvSpPr>
            <p:cNvPr id="249" name="Google Shape;249;p51"/>
            <p:cNvSpPr/>
            <p:nvPr/>
          </p:nvSpPr>
          <p:spPr>
            <a:xfrm>
              <a:off x="1029601" y="7225249"/>
              <a:ext cx="931935" cy="908181"/>
            </a:xfrm>
            <a:custGeom>
              <a:rect b="b" l="l" r="r" t="t"/>
              <a:pathLst>
                <a:path extrusionOk="0" h="18887" w="19381">
                  <a:moveTo>
                    <a:pt x="9564" y="70"/>
                  </a:moveTo>
                  <a:cubicBezTo>
                    <a:pt x="10097" y="70"/>
                    <a:pt x="10632" y="115"/>
                    <a:pt x="11160" y="205"/>
                  </a:cubicBezTo>
                  <a:cubicBezTo>
                    <a:pt x="13107" y="540"/>
                    <a:pt x="14865" y="1466"/>
                    <a:pt x="16240" y="2869"/>
                  </a:cubicBezTo>
                  <a:cubicBezTo>
                    <a:pt x="18354" y="5016"/>
                    <a:pt x="19307" y="8076"/>
                    <a:pt x="18797" y="11042"/>
                  </a:cubicBezTo>
                  <a:cubicBezTo>
                    <a:pt x="18629" y="11988"/>
                    <a:pt x="18327" y="12894"/>
                    <a:pt x="17891" y="13733"/>
                  </a:cubicBezTo>
                  <a:cubicBezTo>
                    <a:pt x="16292" y="16854"/>
                    <a:pt x="13057" y="18816"/>
                    <a:pt x="9574" y="18816"/>
                  </a:cubicBezTo>
                  <a:cubicBezTo>
                    <a:pt x="9432" y="18816"/>
                    <a:pt x="9290" y="18813"/>
                    <a:pt x="9147" y="18806"/>
                  </a:cubicBezTo>
                  <a:lnTo>
                    <a:pt x="9134" y="18806"/>
                  </a:lnTo>
                  <a:cubicBezTo>
                    <a:pt x="8745" y="18786"/>
                    <a:pt x="8355" y="18746"/>
                    <a:pt x="7966" y="18679"/>
                  </a:cubicBezTo>
                  <a:cubicBezTo>
                    <a:pt x="7671" y="18625"/>
                    <a:pt x="7369" y="18558"/>
                    <a:pt x="7080" y="18477"/>
                  </a:cubicBezTo>
                  <a:lnTo>
                    <a:pt x="7074" y="18477"/>
                  </a:lnTo>
                  <a:cubicBezTo>
                    <a:pt x="6222" y="18243"/>
                    <a:pt x="5403" y="17894"/>
                    <a:pt x="4658" y="17431"/>
                  </a:cubicBezTo>
                  <a:cubicBezTo>
                    <a:pt x="2719" y="16236"/>
                    <a:pt x="1276" y="14384"/>
                    <a:pt x="605" y="12203"/>
                  </a:cubicBezTo>
                  <a:cubicBezTo>
                    <a:pt x="162" y="10787"/>
                    <a:pt x="68" y="9317"/>
                    <a:pt x="323" y="7841"/>
                  </a:cubicBezTo>
                  <a:cubicBezTo>
                    <a:pt x="746" y="5425"/>
                    <a:pt x="2068" y="3305"/>
                    <a:pt x="4047" y="1862"/>
                  </a:cubicBezTo>
                  <a:cubicBezTo>
                    <a:pt x="4785" y="1325"/>
                    <a:pt x="5591" y="902"/>
                    <a:pt x="6450" y="601"/>
                  </a:cubicBezTo>
                  <a:lnTo>
                    <a:pt x="6456" y="594"/>
                  </a:lnTo>
                  <a:cubicBezTo>
                    <a:pt x="7451" y="246"/>
                    <a:pt x="8505" y="70"/>
                    <a:pt x="9564" y="70"/>
                  </a:cubicBezTo>
                  <a:close/>
                  <a:moveTo>
                    <a:pt x="9568" y="0"/>
                  </a:moveTo>
                  <a:cubicBezTo>
                    <a:pt x="8499" y="0"/>
                    <a:pt x="7435" y="180"/>
                    <a:pt x="6430" y="533"/>
                  </a:cubicBezTo>
                  <a:lnTo>
                    <a:pt x="6416" y="540"/>
                  </a:lnTo>
                  <a:cubicBezTo>
                    <a:pt x="5557" y="842"/>
                    <a:pt x="4745" y="1272"/>
                    <a:pt x="4007" y="1808"/>
                  </a:cubicBezTo>
                  <a:cubicBezTo>
                    <a:pt x="2014" y="3258"/>
                    <a:pt x="679" y="5399"/>
                    <a:pt x="263" y="7834"/>
                  </a:cubicBezTo>
                  <a:cubicBezTo>
                    <a:pt x="1" y="9317"/>
                    <a:pt x="95" y="10801"/>
                    <a:pt x="538" y="12223"/>
                  </a:cubicBezTo>
                  <a:cubicBezTo>
                    <a:pt x="1215" y="14418"/>
                    <a:pt x="2665" y="16290"/>
                    <a:pt x="4618" y="17491"/>
                  </a:cubicBezTo>
                  <a:cubicBezTo>
                    <a:pt x="5376" y="17954"/>
                    <a:pt x="6195" y="18310"/>
                    <a:pt x="7060" y="18544"/>
                  </a:cubicBezTo>
                  <a:lnTo>
                    <a:pt x="7067" y="18544"/>
                  </a:lnTo>
                  <a:cubicBezTo>
                    <a:pt x="7356" y="18625"/>
                    <a:pt x="7658" y="18692"/>
                    <a:pt x="7953" y="18746"/>
                  </a:cubicBezTo>
                  <a:cubicBezTo>
                    <a:pt x="8342" y="18813"/>
                    <a:pt x="8731" y="18853"/>
                    <a:pt x="9120" y="18873"/>
                  </a:cubicBezTo>
                  <a:lnTo>
                    <a:pt x="9134" y="18873"/>
                  </a:lnTo>
                  <a:cubicBezTo>
                    <a:pt x="9282" y="18880"/>
                    <a:pt x="9422" y="18887"/>
                    <a:pt x="9570" y="18887"/>
                  </a:cubicBezTo>
                  <a:cubicBezTo>
                    <a:pt x="13080" y="18887"/>
                    <a:pt x="16341" y="16907"/>
                    <a:pt x="17958" y="13767"/>
                  </a:cubicBezTo>
                  <a:cubicBezTo>
                    <a:pt x="18394" y="12914"/>
                    <a:pt x="18696" y="12002"/>
                    <a:pt x="18864" y="11049"/>
                  </a:cubicBezTo>
                  <a:cubicBezTo>
                    <a:pt x="19381" y="8063"/>
                    <a:pt x="18421" y="4989"/>
                    <a:pt x="16294" y="2822"/>
                  </a:cubicBezTo>
                  <a:cubicBezTo>
                    <a:pt x="14905" y="1406"/>
                    <a:pt x="13133" y="480"/>
                    <a:pt x="11174" y="137"/>
                  </a:cubicBezTo>
                  <a:cubicBezTo>
                    <a:pt x="10642" y="46"/>
                    <a:pt x="10105" y="0"/>
                    <a:pt x="9568" y="0"/>
                  </a:cubicBezTo>
                  <a:close/>
                </a:path>
              </a:pathLst>
            </a:custGeom>
            <a:solidFill>
              <a:srgbClr val="000000"/>
            </a:solidFill>
            <a:ln>
              <a:noFill/>
            </a:ln>
          </p:spPr>
          <p:txBody>
            <a:bodyPr anchorCtr="0" anchor="ctr" bIns="141850" lIns="141850" spcFirstLastPara="1" rIns="141850" wrap="square" tIns="141850">
              <a:noAutofit/>
            </a:bodyPr>
            <a:lstStyle/>
            <a:p>
              <a:pPr indent="0" lvl="0" marL="0" rtl="0" algn="l">
                <a:spcBef>
                  <a:spcPts val="0"/>
                </a:spcBef>
                <a:spcAft>
                  <a:spcPts val="0"/>
                </a:spcAft>
                <a:buNone/>
              </a:pPr>
              <a:r>
                <a:t/>
              </a:r>
              <a:endParaRPr/>
            </a:p>
          </p:txBody>
        </p:sp>
        <p:sp>
          <p:nvSpPr>
            <p:cNvPr id="250" name="Google Shape;250;p51"/>
            <p:cNvSpPr/>
            <p:nvPr/>
          </p:nvSpPr>
          <p:spPr>
            <a:xfrm>
              <a:off x="1030899" y="7309013"/>
              <a:ext cx="483735" cy="503690"/>
            </a:xfrm>
            <a:custGeom>
              <a:rect b="b" l="l" r="r" t="t"/>
              <a:pathLst>
                <a:path extrusionOk="0" h="10475" w="10060">
                  <a:moveTo>
                    <a:pt x="4689" y="0"/>
                  </a:moveTo>
                  <a:cubicBezTo>
                    <a:pt x="4457" y="0"/>
                    <a:pt x="4226" y="34"/>
                    <a:pt x="4000" y="93"/>
                  </a:cubicBezTo>
                  <a:cubicBezTo>
                    <a:pt x="2094" y="1482"/>
                    <a:pt x="699" y="3583"/>
                    <a:pt x="262" y="6099"/>
                  </a:cubicBezTo>
                  <a:cubicBezTo>
                    <a:pt x="1" y="7609"/>
                    <a:pt x="121" y="9099"/>
                    <a:pt x="544" y="10474"/>
                  </a:cubicBezTo>
                  <a:cubicBezTo>
                    <a:pt x="1014" y="10367"/>
                    <a:pt x="1450" y="10099"/>
                    <a:pt x="1759" y="9709"/>
                  </a:cubicBezTo>
                  <a:lnTo>
                    <a:pt x="3658" y="7307"/>
                  </a:lnTo>
                  <a:cubicBezTo>
                    <a:pt x="4054" y="6817"/>
                    <a:pt x="4638" y="6515"/>
                    <a:pt x="5262" y="6495"/>
                  </a:cubicBezTo>
                  <a:lnTo>
                    <a:pt x="7476" y="6428"/>
                  </a:lnTo>
                  <a:cubicBezTo>
                    <a:pt x="8409" y="6394"/>
                    <a:pt x="9221" y="5750"/>
                    <a:pt x="9463" y="4851"/>
                  </a:cubicBezTo>
                  <a:lnTo>
                    <a:pt x="9791" y="3657"/>
                  </a:lnTo>
                  <a:cubicBezTo>
                    <a:pt x="10060" y="2643"/>
                    <a:pt x="9536" y="1610"/>
                    <a:pt x="8563" y="1254"/>
                  </a:cubicBezTo>
                  <a:lnTo>
                    <a:pt x="5476" y="140"/>
                  </a:lnTo>
                  <a:cubicBezTo>
                    <a:pt x="5219" y="44"/>
                    <a:pt x="4954" y="0"/>
                    <a:pt x="4689" y="0"/>
                  </a:cubicBezTo>
                  <a:close/>
                </a:path>
              </a:pathLst>
            </a:custGeom>
            <a:solidFill>
              <a:srgbClr val="00DAA1"/>
            </a:solidFill>
            <a:ln>
              <a:noFill/>
            </a:ln>
          </p:spPr>
          <p:txBody>
            <a:bodyPr anchorCtr="0" anchor="ctr" bIns="141850" lIns="141850" spcFirstLastPara="1" rIns="141850" wrap="square" tIns="141850">
              <a:noAutofit/>
            </a:bodyPr>
            <a:lstStyle/>
            <a:p>
              <a:pPr indent="0" lvl="0" marL="0" rtl="0" algn="l">
                <a:spcBef>
                  <a:spcPts val="0"/>
                </a:spcBef>
                <a:spcAft>
                  <a:spcPts val="0"/>
                </a:spcAft>
                <a:buNone/>
              </a:pPr>
              <a:r>
                <a:t/>
              </a:r>
              <a:endParaRPr/>
            </a:p>
          </p:txBody>
        </p:sp>
        <p:sp>
          <p:nvSpPr>
            <p:cNvPr id="251" name="Google Shape;251;p51"/>
            <p:cNvSpPr/>
            <p:nvPr/>
          </p:nvSpPr>
          <p:spPr>
            <a:xfrm>
              <a:off x="1029601" y="7307378"/>
              <a:ext cx="487005" cy="507249"/>
            </a:xfrm>
            <a:custGeom>
              <a:rect b="b" l="l" r="r" t="t"/>
              <a:pathLst>
                <a:path extrusionOk="0" h="10549" w="10128">
                  <a:moveTo>
                    <a:pt x="4723" y="70"/>
                  </a:moveTo>
                  <a:cubicBezTo>
                    <a:pt x="4993" y="70"/>
                    <a:pt x="5253" y="115"/>
                    <a:pt x="5497" y="208"/>
                  </a:cubicBezTo>
                  <a:lnTo>
                    <a:pt x="8577" y="1322"/>
                  </a:lnTo>
                  <a:cubicBezTo>
                    <a:pt x="9537" y="1671"/>
                    <a:pt x="10053" y="2691"/>
                    <a:pt x="9785" y="3684"/>
                  </a:cubicBezTo>
                  <a:lnTo>
                    <a:pt x="9463" y="4878"/>
                  </a:lnTo>
                  <a:cubicBezTo>
                    <a:pt x="9221" y="5757"/>
                    <a:pt x="8416" y="6395"/>
                    <a:pt x="7503" y="6428"/>
                  </a:cubicBezTo>
                  <a:lnTo>
                    <a:pt x="5289" y="6502"/>
                  </a:lnTo>
                  <a:cubicBezTo>
                    <a:pt x="4651" y="6522"/>
                    <a:pt x="4061" y="6818"/>
                    <a:pt x="3658" y="7321"/>
                  </a:cubicBezTo>
                  <a:lnTo>
                    <a:pt x="1759" y="9723"/>
                  </a:lnTo>
                  <a:cubicBezTo>
                    <a:pt x="1464" y="10099"/>
                    <a:pt x="1054" y="10361"/>
                    <a:pt x="591" y="10468"/>
                  </a:cubicBezTo>
                  <a:cubicBezTo>
                    <a:pt x="162" y="9059"/>
                    <a:pt x="75" y="7603"/>
                    <a:pt x="323" y="6140"/>
                  </a:cubicBezTo>
                  <a:cubicBezTo>
                    <a:pt x="746" y="3724"/>
                    <a:pt x="2061" y="1597"/>
                    <a:pt x="4041" y="161"/>
                  </a:cubicBezTo>
                  <a:cubicBezTo>
                    <a:pt x="4273" y="100"/>
                    <a:pt x="4502" y="70"/>
                    <a:pt x="4723" y="70"/>
                  </a:cubicBezTo>
                  <a:close/>
                  <a:moveTo>
                    <a:pt x="4707" y="1"/>
                  </a:moveTo>
                  <a:cubicBezTo>
                    <a:pt x="4483" y="1"/>
                    <a:pt x="4252" y="31"/>
                    <a:pt x="4020" y="94"/>
                  </a:cubicBezTo>
                  <a:lnTo>
                    <a:pt x="4007" y="100"/>
                  </a:lnTo>
                  <a:cubicBezTo>
                    <a:pt x="2014" y="1550"/>
                    <a:pt x="679" y="3691"/>
                    <a:pt x="263" y="6126"/>
                  </a:cubicBezTo>
                  <a:cubicBezTo>
                    <a:pt x="1" y="7609"/>
                    <a:pt x="95" y="9093"/>
                    <a:pt x="538" y="10515"/>
                  </a:cubicBezTo>
                  <a:lnTo>
                    <a:pt x="551" y="10547"/>
                  </a:lnTo>
                  <a:lnTo>
                    <a:pt x="551" y="10547"/>
                  </a:lnTo>
                  <a:lnTo>
                    <a:pt x="578" y="10542"/>
                  </a:lnTo>
                  <a:cubicBezTo>
                    <a:pt x="1061" y="10435"/>
                    <a:pt x="1497" y="10159"/>
                    <a:pt x="1813" y="9764"/>
                  </a:cubicBezTo>
                  <a:lnTo>
                    <a:pt x="3712" y="7361"/>
                  </a:lnTo>
                  <a:cubicBezTo>
                    <a:pt x="4101" y="6878"/>
                    <a:pt x="4671" y="6583"/>
                    <a:pt x="5289" y="6563"/>
                  </a:cubicBezTo>
                  <a:lnTo>
                    <a:pt x="7503" y="6496"/>
                  </a:lnTo>
                  <a:cubicBezTo>
                    <a:pt x="8449" y="6462"/>
                    <a:pt x="9275" y="5804"/>
                    <a:pt x="9523" y="4898"/>
                  </a:cubicBezTo>
                  <a:lnTo>
                    <a:pt x="9845" y="3704"/>
                  </a:lnTo>
                  <a:cubicBezTo>
                    <a:pt x="10127" y="2671"/>
                    <a:pt x="9590" y="1624"/>
                    <a:pt x="8604" y="1255"/>
                  </a:cubicBezTo>
                  <a:lnTo>
                    <a:pt x="5517" y="147"/>
                  </a:lnTo>
                  <a:cubicBezTo>
                    <a:pt x="5266" y="50"/>
                    <a:pt x="4992" y="1"/>
                    <a:pt x="4707" y="1"/>
                  </a:cubicBezTo>
                  <a:close/>
                  <a:moveTo>
                    <a:pt x="551" y="10547"/>
                  </a:moveTo>
                  <a:lnTo>
                    <a:pt x="544" y="10549"/>
                  </a:lnTo>
                  <a:lnTo>
                    <a:pt x="551" y="10549"/>
                  </a:lnTo>
                  <a:lnTo>
                    <a:pt x="551" y="10547"/>
                  </a:lnTo>
                  <a:close/>
                </a:path>
              </a:pathLst>
            </a:custGeom>
            <a:solidFill>
              <a:srgbClr val="000000"/>
            </a:solidFill>
            <a:ln>
              <a:noFill/>
            </a:ln>
          </p:spPr>
          <p:txBody>
            <a:bodyPr anchorCtr="0" anchor="ctr" bIns="141850" lIns="141850" spcFirstLastPara="1" rIns="141850" wrap="square" tIns="141850">
              <a:noAutofit/>
            </a:bodyPr>
            <a:lstStyle/>
            <a:p>
              <a:pPr indent="0" lvl="0" marL="0" rtl="0" algn="l">
                <a:spcBef>
                  <a:spcPts val="0"/>
                </a:spcBef>
                <a:spcAft>
                  <a:spcPts val="0"/>
                </a:spcAft>
                <a:buNone/>
              </a:pPr>
              <a:r>
                <a:t/>
              </a:r>
              <a:endParaRPr/>
            </a:p>
          </p:txBody>
        </p:sp>
        <p:sp>
          <p:nvSpPr>
            <p:cNvPr id="252" name="Google Shape;252;p51"/>
            <p:cNvSpPr/>
            <p:nvPr/>
          </p:nvSpPr>
          <p:spPr>
            <a:xfrm>
              <a:off x="1705628" y="7362195"/>
              <a:ext cx="255283" cy="524415"/>
            </a:xfrm>
            <a:custGeom>
              <a:rect b="b" l="l" r="r" t="t"/>
              <a:pathLst>
                <a:path extrusionOk="0" h="10906" w="5309">
                  <a:moveTo>
                    <a:pt x="2208" y="1"/>
                  </a:moveTo>
                  <a:cubicBezTo>
                    <a:pt x="1457" y="249"/>
                    <a:pt x="859" y="900"/>
                    <a:pt x="718" y="1739"/>
                  </a:cubicBezTo>
                  <a:lnTo>
                    <a:pt x="215" y="4651"/>
                  </a:lnTo>
                  <a:cubicBezTo>
                    <a:pt x="0" y="5872"/>
                    <a:pt x="819" y="7026"/>
                    <a:pt x="2040" y="7241"/>
                  </a:cubicBezTo>
                  <a:cubicBezTo>
                    <a:pt x="2550" y="7328"/>
                    <a:pt x="2913" y="7778"/>
                    <a:pt x="2913" y="8281"/>
                  </a:cubicBezTo>
                  <a:cubicBezTo>
                    <a:pt x="2913" y="8342"/>
                    <a:pt x="2913" y="8402"/>
                    <a:pt x="2899" y="8463"/>
                  </a:cubicBezTo>
                  <a:lnTo>
                    <a:pt x="2873" y="8637"/>
                  </a:lnTo>
                  <a:cubicBezTo>
                    <a:pt x="2711" y="9550"/>
                    <a:pt x="3134" y="10429"/>
                    <a:pt x="3866" y="10905"/>
                  </a:cubicBezTo>
                  <a:cubicBezTo>
                    <a:pt x="4295" y="10073"/>
                    <a:pt x="4604" y="9167"/>
                    <a:pt x="4772" y="8201"/>
                  </a:cubicBezTo>
                  <a:cubicBezTo>
                    <a:pt x="5308" y="5094"/>
                    <a:pt x="4255" y="2088"/>
                    <a:pt x="2208" y="1"/>
                  </a:cubicBezTo>
                  <a:close/>
                </a:path>
              </a:pathLst>
            </a:custGeom>
            <a:solidFill>
              <a:srgbClr val="00DAA1"/>
            </a:solidFill>
            <a:ln>
              <a:noFill/>
            </a:ln>
          </p:spPr>
          <p:txBody>
            <a:bodyPr anchorCtr="0" anchor="ctr" bIns="141850" lIns="141850" spcFirstLastPara="1" rIns="141850" wrap="square" tIns="141850">
              <a:noAutofit/>
            </a:bodyPr>
            <a:lstStyle/>
            <a:p>
              <a:pPr indent="0" lvl="0" marL="0" rtl="0" algn="l">
                <a:spcBef>
                  <a:spcPts val="0"/>
                </a:spcBef>
                <a:spcAft>
                  <a:spcPts val="0"/>
                </a:spcAft>
                <a:buNone/>
              </a:pPr>
              <a:r>
                <a:t/>
              </a:r>
              <a:endParaRPr/>
            </a:p>
          </p:txBody>
        </p:sp>
        <p:sp>
          <p:nvSpPr>
            <p:cNvPr id="253" name="Google Shape;253;p51"/>
            <p:cNvSpPr/>
            <p:nvPr/>
          </p:nvSpPr>
          <p:spPr>
            <a:xfrm>
              <a:off x="1709186" y="7360271"/>
              <a:ext cx="252350" cy="528598"/>
            </a:xfrm>
            <a:custGeom>
              <a:rect b="b" l="l" r="r" t="t"/>
              <a:pathLst>
                <a:path extrusionOk="0" h="10993" w="5248">
                  <a:moveTo>
                    <a:pt x="2122" y="76"/>
                  </a:moveTo>
                  <a:lnTo>
                    <a:pt x="2122" y="76"/>
                  </a:lnTo>
                  <a:cubicBezTo>
                    <a:pt x="4228" y="2223"/>
                    <a:pt x="5174" y="5276"/>
                    <a:pt x="4664" y="8227"/>
                  </a:cubicBezTo>
                  <a:cubicBezTo>
                    <a:pt x="4503" y="9167"/>
                    <a:pt x="4201" y="10059"/>
                    <a:pt x="3778" y="10891"/>
                  </a:cubicBezTo>
                  <a:cubicBezTo>
                    <a:pt x="3054" y="10408"/>
                    <a:pt x="2678" y="9543"/>
                    <a:pt x="2825" y="8684"/>
                  </a:cubicBezTo>
                  <a:lnTo>
                    <a:pt x="2859" y="8509"/>
                  </a:lnTo>
                  <a:cubicBezTo>
                    <a:pt x="2872" y="8449"/>
                    <a:pt x="2872" y="8382"/>
                    <a:pt x="2872" y="8321"/>
                  </a:cubicBezTo>
                  <a:cubicBezTo>
                    <a:pt x="2872" y="7791"/>
                    <a:pt x="2497" y="7335"/>
                    <a:pt x="1966" y="7248"/>
                  </a:cubicBezTo>
                  <a:cubicBezTo>
                    <a:pt x="1389" y="7147"/>
                    <a:pt x="879" y="6825"/>
                    <a:pt x="544" y="6342"/>
                  </a:cubicBezTo>
                  <a:cubicBezTo>
                    <a:pt x="202" y="5865"/>
                    <a:pt x="74" y="5281"/>
                    <a:pt x="175" y="4698"/>
                  </a:cubicBezTo>
                  <a:lnTo>
                    <a:pt x="678" y="1785"/>
                  </a:lnTo>
                  <a:cubicBezTo>
                    <a:pt x="812" y="995"/>
                    <a:pt x="1367" y="345"/>
                    <a:pt x="2122" y="76"/>
                  </a:cubicBezTo>
                  <a:close/>
                  <a:moveTo>
                    <a:pt x="2141" y="0"/>
                  </a:moveTo>
                  <a:lnTo>
                    <a:pt x="2121" y="7"/>
                  </a:lnTo>
                  <a:cubicBezTo>
                    <a:pt x="1329" y="269"/>
                    <a:pt x="752" y="946"/>
                    <a:pt x="611" y="1772"/>
                  </a:cubicBezTo>
                  <a:lnTo>
                    <a:pt x="108" y="4684"/>
                  </a:lnTo>
                  <a:cubicBezTo>
                    <a:pt x="0" y="5281"/>
                    <a:pt x="134" y="5885"/>
                    <a:pt x="490" y="6382"/>
                  </a:cubicBezTo>
                  <a:cubicBezTo>
                    <a:pt x="839" y="6879"/>
                    <a:pt x="1356" y="7207"/>
                    <a:pt x="1960" y="7315"/>
                  </a:cubicBezTo>
                  <a:cubicBezTo>
                    <a:pt x="2450" y="7395"/>
                    <a:pt x="2805" y="7825"/>
                    <a:pt x="2805" y="8321"/>
                  </a:cubicBezTo>
                  <a:cubicBezTo>
                    <a:pt x="2805" y="8382"/>
                    <a:pt x="2805" y="8442"/>
                    <a:pt x="2792" y="8496"/>
                  </a:cubicBezTo>
                  <a:lnTo>
                    <a:pt x="2765" y="8670"/>
                  </a:lnTo>
                  <a:cubicBezTo>
                    <a:pt x="2604" y="9576"/>
                    <a:pt x="3007" y="10475"/>
                    <a:pt x="3772" y="10972"/>
                  </a:cubicBezTo>
                  <a:lnTo>
                    <a:pt x="3805" y="10992"/>
                  </a:lnTo>
                  <a:lnTo>
                    <a:pt x="3819" y="10959"/>
                  </a:lnTo>
                  <a:cubicBezTo>
                    <a:pt x="4261" y="10106"/>
                    <a:pt x="4563" y="9194"/>
                    <a:pt x="4731" y="8241"/>
                  </a:cubicBezTo>
                  <a:cubicBezTo>
                    <a:pt x="5248" y="5255"/>
                    <a:pt x="4288" y="2181"/>
                    <a:pt x="2161" y="14"/>
                  </a:cubicBezTo>
                  <a:lnTo>
                    <a:pt x="2141" y="0"/>
                  </a:lnTo>
                  <a:close/>
                </a:path>
              </a:pathLst>
            </a:custGeom>
            <a:solidFill>
              <a:srgbClr val="000000"/>
            </a:solidFill>
            <a:ln>
              <a:noFill/>
            </a:ln>
          </p:spPr>
          <p:txBody>
            <a:bodyPr anchorCtr="0" anchor="ctr" bIns="141850" lIns="141850" spcFirstLastPara="1" rIns="141850" wrap="square" tIns="141850">
              <a:noAutofit/>
            </a:bodyPr>
            <a:lstStyle/>
            <a:p>
              <a:pPr indent="0" lvl="0" marL="0" rtl="0" algn="l">
                <a:spcBef>
                  <a:spcPts val="0"/>
                </a:spcBef>
                <a:spcAft>
                  <a:spcPts val="0"/>
                </a:spcAft>
                <a:buNone/>
              </a:pPr>
              <a:r>
                <a:t/>
              </a:r>
              <a:endParaRPr/>
            </a:p>
          </p:txBody>
        </p:sp>
        <p:sp>
          <p:nvSpPr>
            <p:cNvPr id="254" name="Google Shape;254;p51"/>
            <p:cNvSpPr/>
            <p:nvPr/>
          </p:nvSpPr>
          <p:spPr>
            <a:xfrm>
              <a:off x="1692693" y="7754039"/>
              <a:ext cx="94631" cy="88236"/>
            </a:xfrm>
            <a:custGeom>
              <a:rect b="b" l="l" r="r" t="t"/>
              <a:pathLst>
                <a:path extrusionOk="0" h="1835" w="1968">
                  <a:moveTo>
                    <a:pt x="903" y="0"/>
                  </a:moveTo>
                  <a:cubicBezTo>
                    <a:pt x="516" y="0"/>
                    <a:pt x="181" y="272"/>
                    <a:pt x="115" y="662"/>
                  </a:cubicBezTo>
                  <a:lnTo>
                    <a:pt x="82" y="864"/>
                  </a:lnTo>
                  <a:cubicBezTo>
                    <a:pt x="1" y="1300"/>
                    <a:pt x="296" y="1716"/>
                    <a:pt x="732" y="1790"/>
                  </a:cubicBezTo>
                  <a:lnTo>
                    <a:pt x="927" y="1823"/>
                  </a:lnTo>
                  <a:cubicBezTo>
                    <a:pt x="974" y="1831"/>
                    <a:pt x="1020" y="1835"/>
                    <a:pt x="1065" y="1835"/>
                  </a:cubicBezTo>
                  <a:cubicBezTo>
                    <a:pt x="1452" y="1835"/>
                    <a:pt x="1787" y="1563"/>
                    <a:pt x="1853" y="1172"/>
                  </a:cubicBezTo>
                  <a:lnTo>
                    <a:pt x="1887" y="971"/>
                  </a:lnTo>
                  <a:cubicBezTo>
                    <a:pt x="1967" y="535"/>
                    <a:pt x="1672" y="126"/>
                    <a:pt x="1236" y="45"/>
                  </a:cubicBezTo>
                  <a:lnTo>
                    <a:pt x="1041" y="12"/>
                  </a:lnTo>
                  <a:cubicBezTo>
                    <a:pt x="995" y="4"/>
                    <a:pt x="948" y="0"/>
                    <a:pt x="903" y="0"/>
                  </a:cubicBezTo>
                  <a:close/>
                </a:path>
              </a:pathLst>
            </a:custGeom>
            <a:solidFill>
              <a:srgbClr val="00DAA1"/>
            </a:solidFill>
            <a:ln>
              <a:noFill/>
            </a:ln>
          </p:spPr>
          <p:txBody>
            <a:bodyPr anchorCtr="0" anchor="ctr" bIns="141850" lIns="141850" spcFirstLastPara="1" rIns="141850" wrap="square" tIns="141850">
              <a:noAutofit/>
            </a:bodyPr>
            <a:lstStyle/>
            <a:p>
              <a:pPr indent="0" lvl="0" marL="0" rtl="0" algn="l">
                <a:spcBef>
                  <a:spcPts val="0"/>
                </a:spcBef>
                <a:spcAft>
                  <a:spcPts val="0"/>
                </a:spcAft>
                <a:buNone/>
              </a:pPr>
              <a:r>
                <a:t/>
              </a:r>
              <a:endParaRPr/>
            </a:p>
          </p:txBody>
        </p:sp>
        <p:sp>
          <p:nvSpPr>
            <p:cNvPr id="255" name="Google Shape;255;p51"/>
            <p:cNvSpPr/>
            <p:nvPr/>
          </p:nvSpPr>
          <p:spPr>
            <a:xfrm>
              <a:off x="1691732" y="7752452"/>
              <a:ext cx="97853" cy="91554"/>
            </a:xfrm>
            <a:custGeom>
              <a:rect b="b" l="l" r="r" t="t"/>
              <a:pathLst>
                <a:path extrusionOk="0" h="1904" w="2035">
                  <a:moveTo>
                    <a:pt x="940" y="68"/>
                  </a:moveTo>
                  <a:cubicBezTo>
                    <a:pt x="983" y="68"/>
                    <a:pt x="1026" y="71"/>
                    <a:pt x="1068" y="78"/>
                  </a:cubicBezTo>
                  <a:lnTo>
                    <a:pt x="1262" y="118"/>
                  </a:lnTo>
                  <a:cubicBezTo>
                    <a:pt x="1678" y="185"/>
                    <a:pt x="1960" y="588"/>
                    <a:pt x="1887" y="1004"/>
                  </a:cubicBezTo>
                  <a:lnTo>
                    <a:pt x="1853" y="1199"/>
                  </a:lnTo>
                  <a:cubicBezTo>
                    <a:pt x="1793" y="1570"/>
                    <a:pt x="1466" y="1835"/>
                    <a:pt x="1100" y="1835"/>
                  </a:cubicBezTo>
                  <a:cubicBezTo>
                    <a:pt x="1056" y="1835"/>
                    <a:pt x="1012" y="1831"/>
                    <a:pt x="967" y="1823"/>
                  </a:cubicBezTo>
                  <a:lnTo>
                    <a:pt x="773" y="1789"/>
                  </a:lnTo>
                  <a:cubicBezTo>
                    <a:pt x="565" y="1756"/>
                    <a:pt x="390" y="1648"/>
                    <a:pt x="276" y="1481"/>
                  </a:cubicBezTo>
                  <a:cubicBezTo>
                    <a:pt x="155" y="1313"/>
                    <a:pt x="108" y="1105"/>
                    <a:pt x="142" y="903"/>
                  </a:cubicBezTo>
                  <a:lnTo>
                    <a:pt x="182" y="709"/>
                  </a:lnTo>
                  <a:cubicBezTo>
                    <a:pt x="216" y="501"/>
                    <a:pt x="323" y="326"/>
                    <a:pt x="491" y="212"/>
                  </a:cubicBezTo>
                  <a:cubicBezTo>
                    <a:pt x="623" y="117"/>
                    <a:pt x="781" y="68"/>
                    <a:pt x="940" y="68"/>
                  </a:cubicBezTo>
                  <a:close/>
                  <a:moveTo>
                    <a:pt x="940" y="1"/>
                  </a:moveTo>
                  <a:cubicBezTo>
                    <a:pt x="769" y="1"/>
                    <a:pt x="601" y="51"/>
                    <a:pt x="457" y="152"/>
                  </a:cubicBezTo>
                  <a:cubicBezTo>
                    <a:pt x="269" y="279"/>
                    <a:pt x="148" y="474"/>
                    <a:pt x="115" y="695"/>
                  </a:cubicBezTo>
                  <a:lnTo>
                    <a:pt x="81" y="890"/>
                  </a:lnTo>
                  <a:cubicBezTo>
                    <a:pt x="1" y="1346"/>
                    <a:pt x="303" y="1776"/>
                    <a:pt x="759" y="1856"/>
                  </a:cubicBezTo>
                  <a:lnTo>
                    <a:pt x="960" y="1890"/>
                  </a:lnTo>
                  <a:cubicBezTo>
                    <a:pt x="1007" y="1897"/>
                    <a:pt x="1054" y="1903"/>
                    <a:pt x="1101" y="1903"/>
                  </a:cubicBezTo>
                  <a:cubicBezTo>
                    <a:pt x="1497" y="1903"/>
                    <a:pt x="1853" y="1615"/>
                    <a:pt x="1920" y="1212"/>
                  </a:cubicBezTo>
                  <a:lnTo>
                    <a:pt x="1954" y="1011"/>
                  </a:lnTo>
                  <a:cubicBezTo>
                    <a:pt x="2034" y="561"/>
                    <a:pt x="1732" y="125"/>
                    <a:pt x="1276" y="45"/>
                  </a:cubicBezTo>
                  <a:lnTo>
                    <a:pt x="1075" y="11"/>
                  </a:lnTo>
                  <a:cubicBezTo>
                    <a:pt x="1030" y="4"/>
                    <a:pt x="985" y="1"/>
                    <a:pt x="940" y="1"/>
                  </a:cubicBezTo>
                  <a:close/>
                </a:path>
              </a:pathLst>
            </a:custGeom>
            <a:solidFill>
              <a:srgbClr val="000000"/>
            </a:solidFill>
            <a:ln>
              <a:noFill/>
            </a:ln>
          </p:spPr>
          <p:txBody>
            <a:bodyPr anchorCtr="0" anchor="ctr" bIns="141850" lIns="141850" spcFirstLastPara="1" rIns="141850" wrap="square" tIns="141850">
              <a:noAutofit/>
            </a:bodyPr>
            <a:lstStyle/>
            <a:p>
              <a:pPr indent="0" lvl="0" marL="0" rtl="0" algn="l">
                <a:spcBef>
                  <a:spcPts val="0"/>
                </a:spcBef>
                <a:spcAft>
                  <a:spcPts val="0"/>
                </a:spcAft>
                <a:buNone/>
              </a:pPr>
              <a:r>
                <a:t/>
              </a:r>
              <a:endParaRPr/>
            </a:p>
          </p:txBody>
        </p:sp>
        <p:sp>
          <p:nvSpPr>
            <p:cNvPr id="256" name="Google Shape;256;p51"/>
            <p:cNvSpPr/>
            <p:nvPr/>
          </p:nvSpPr>
          <p:spPr>
            <a:xfrm>
              <a:off x="1216123" y="7689942"/>
              <a:ext cx="379198" cy="425408"/>
            </a:xfrm>
            <a:custGeom>
              <a:rect b="b" l="l" r="r" t="t"/>
              <a:pathLst>
                <a:path extrusionOk="0" h="8847" w="7886">
                  <a:moveTo>
                    <a:pt x="3665" y="1"/>
                  </a:moveTo>
                  <a:cubicBezTo>
                    <a:pt x="3029" y="1"/>
                    <a:pt x="2399" y="279"/>
                    <a:pt x="1967" y="814"/>
                  </a:cubicBezTo>
                  <a:lnTo>
                    <a:pt x="759" y="2311"/>
                  </a:lnTo>
                  <a:cubicBezTo>
                    <a:pt x="1" y="3244"/>
                    <a:pt x="141" y="4619"/>
                    <a:pt x="1081" y="5378"/>
                  </a:cubicBezTo>
                  <a:cubicBezTo>
                    <a:pt x="1390" y="5626"/>
                    <a:pt x="1551" y="5995"/>
                    <a:pt x="1551" y="6364"/>
                  </a:cubicBezTo>
                  <a:cubicBezTo>
                    <a:pt x="1551" y="6646"/>
                    <a:pt x="1463" y="6928"/>
                    <a:pt x="1269" y="7163"/>
                  </a:cubicBezTo>
                  <a:lnTo>
                    <a:pt x="759" y="7793"/>
                  </a:lnTo>
                  <a:cubicBezTo>
                    <a:pt x="1504" y="8250"/>
                    <a:pt x="2316" y="8612"/>
                    <a:pt x="3188" y="8847"/>
                  </a:cubicBezTo>
                  <a:cubicBezTo>
                    <a:pt x="3832" y="8686"/>
                    <a:pt x="4429" y="8324"/>
                    <a:pt x="4879" y="7767"/>
                  </a:cubicBezTo>
                  <a:lnTo>
                    <a:pt x="5919" y="6485"/>
                  </a:lnTo>
                  <a:lnTo>
                    <a:pt x="6718" y="5492"/>
                  </a:lnTo>
                  <a:lnTo>
                    <a:pt x="7127" y="4988"/>
                  </a:lnTo>
                  <a:cubicBezTo>
                    <a:pt x="7885" y="4049"/>
                    <a:pt x="7738" y="2680"/>
                    <a:pt x="6805" y="1922"/>
                  </a:cubicBezTo>
                  <a:lnTo>
                    <a:pt x="5033" y="486"/>
                  </a:lnTo>
                  <a:cubicBezTo>
                    <a:pt x="4629" y="159"/>
                    <a:pt x="4146" y="1"/>
                    <a:pt x="3665" y="1"/>
                  </a:cubicBezTo>
                  <a:close/>
                </a:path>
              </a:pathLst>
            </a:custGeom>
            <a:solidFill>
              <a:srgbClr val="00DAA1"/>
            </a:solidFill>
            <a:ln>
              <a:noFill/>
            </a:ln>
          </p:spPr>
          <p:txBody>
            <a:bodyPr anchorCtr="0" anchor="ctr" bIns="141850" lIns="141850" spcFirstLastPara="1" rIns="141850" wrap="square" tIns="141850">
              <a:noAutofit/>
            </a:bodyPr>
            <a:lstStyle/>
            <a:p>
              <a:pPr indent="0" lvl="0" marL="0" rtl="0" algn="l">
                <a:spcBef>
                  <a:spcPts val="0"/>
                </a:spcBef>
                <a:spcAft>
                  <a:spcPts val="0"/>
                </a:spcAft>
                <a:buNone/>
              </a:pPr>
              <a:r>
                <a:t/>
              </a:r>
              <a:endParaRPr/>
            </a:p>
          </p:txBody>
        </p:sp>
        <p:sp>
          <p:nvSpPr>
            <p:cNvPr id="257" name="Google Shape;257;p51"/>
            <p:cNvSpPr/>
            <p:nvPr/>
          </p:nvSpPr>
          <p:spPr>
            <a:xfrm>
              <a:off x="1214199" y="7688451"/>
              <a:ext cx="372082" cy="428534"/>
            </a:xfrm>
            <a:custGeom>
              <a:rect b="b" l="l" r="r" t="t"/>
              <a:pathLst>
                <a:path extrusionOk="0" h="8912" w="7738">
                  <a:moveTo>
                    <a:pt x="3705" y="68"/>
                  </a:moveTo>
                  <a:cubicBezTo>
                    <a:pt x="4177" y="68"/>
                    <a:pt x="4651" y="223"/>
                    <a:pt x="5047" y="543"/>
                  </a:cubicBezTo>
                  <a:lnTo>
                    <a:pt x="6825" y="1979"/>
                  </a:lnTo>
                  <a:cubicBezTo>
                    <a:pt x="7268" y="2335"/>
                    <a:pt x="7550" y="2852"/>
                    <a:pt x="7610" y="3422"/>
                  </a:cubicBezTo>
                  <a:cubicBezTo>
                    <a:pt x="7670" y="3993"/>
                    <a:pt x="7503" y="4550"/>
                    <a:pt x="7140" y="4999"/>
                  </a:cubicBezTo>
                  <a:lnTo>
                    <a:pt x="4892" y="7777"/>
                  </a:lnTo>
                  <a:cubicBezTo>
                    <a:pt x="4463" y="8308"/>
                    <a:pt x="3886" y="8677"/>
                    <a:pt x="3235" y="8844"/>
                  </a:cubicBezTo>
                  <a:cubicBezTo>
                    <a:pt x="2389" y="8616"/>
                    <a:pt x="1591" y="8267"/>
                    <a:pt x="846" y="7818"/>
                  </a:cubicBezTo>
                  <a:lnTo>
                    <a:pt x="853" y="7818"/>
                  </a:lnTo>
                  <a:lnTo>
                    <a:pt x="1336" y="7214"/>
                  </a:lnTo>
                  <a:cubicBezTo>
                    <a:pt x="1524" y="6986"/>
                    <a:pt x="1624" y="6690"/>
                    <a:pt x="1624" y="6395"/>
                  </a:cubicBezTo>
                  <a:cubicBezTo>
                    <a:pt x="1624" y="5999"/>
                    <a:pt x="1450" y="5630"/>
                    <a:pt x="1141" y="5382"/>
                  </a:cubicBezTo>
                  <a:cubicBezTo>
                    <a:pt x="222" y="4637"/>
                    <a:pt x="74" y="3281"/>
                    <a:pt x="819" y="2362"/>
                  </a:cubicBezTo>
                  <a:lnTo>
                    <a:pt x="2034" y="866"/>
                  </a:lnTo>
                  <a:cubicBezTo>
                    <a:pt x="2458" y="341"/>
                    <a:pt x="3079" y="68"/>
                    <a:pt x="3705" y="68"/>
                  </a:cubicBezTo>
                  <a:close/>
                  <a:moveTo>
                    <a:pt x="3704" y="1"/>
                  </a:moveTo>
                  <a:cubicBezTo>
                    <a:pt x="3057" y="1"/>
                    <a:pt x="2416" y="282"/>
                    <a:pt x="1980" y="825"/>
                  </a:cubicBezTo>
                  <a:lnTo>
                    <a:pt x="772" y="2322"/>
                  </a:lnTo>
                  <a:cubicBezTo>
                    <a:pt x="0" y="3268"/>
                    <a:pt x="148" y="4664"/>
                    <a:pt x="1101" y="5429"/>
                  </a:cubicBezTo>
                  <a:cubicBezTo>
                    <a:pt x="1389" y="5670"/>
                    <a:pt x="1557" y="6019"/>
                    <a:pt x="1557" y="6395"/>
                  </a:cubicBezTo>
                  <a:cubicBezTo>
                    <a:pt x="1557" y="6677"/>
                    <a:pt x="1463" y="6952"/>
                    <a:pt x="1282" y="7173"/>
                  </a:cubicBezTo>
                  <a:lnTo>
                    <a:pt x="752" y="7838"/>
                  </a:lnTo>
                  <a:lnTo>
                    <a:pt x="779" y="7858"/>
                  </a:lnTo>
                  <a:cubicBezTo>
                    <a:pt x="1537" y="8321"/>
                    <a:pt x="2356" y="8677"/>
                    <a:pt x="3221" y="8911"/>
                  </a:cubicBezTo>
                  <a:lnTo>
                    <a:pt x="3241" y="8911"/>
                  </a:lnTo>
                  <a:cubicBezTo>
                    <a:pt x="3919" y="8744"/>
                    <a:pt x="4510" y="8361"/>
                    <a:pt x="4946" y="7818"/>
                  </a:cubicBezTo>
                  <a:lnTo>
                    <a:pt x="7194" y="5040"/>
                  </a:lnTo>
                  <a:cubicBezTo>
                    <a:pt x="7563" y="4576"/>
                    <a:pt x="7738" y="3999"/>
                    <a:pt x="7670" y="3416"/>
                  </a:cubicBezTo>
                  <a:cubicBezTo>
                    <a:pt x="7610" y="2825"/>
                    <a:pt x="7321" y="2295"/>
                    <a:pt x="6865" y="1926"/>
                  </a:cubicBezTo>
                  <a:lnTo>
                    <a:pt x="5094" y="490"/>
                  </a:lnTo>
                  <a:cubicBezTo>
                    <a:pt x="4684" y="161"/>
                    <a:pt x="4192" y="1"/>
                    <a:pt x="3704" y="1"/>
                  </a:cubicBezTo>
                  <a:close/>
                </a:path>
              </a:pathLst>
            </a:custGeom>
            <a:solidFill>
              <a:srgbClr val="000000"/>
            </a:solidFill>
            <a:ln>
              <a:noFill/>
            </a:ln>
          </p:spPr>
          <p:txBody>
            <a:bodyPr anchorCtr="0" anchor="ctr" bIns="141850" lIns="141850" spcFirstLastPara="1" rIns="141850" wrap="square" tIns="141850">
              <a:noAutofit/>
            </a:bodyPr>
            <a:lstStyle/>
            <a:p>
              <a:pPr indent="0" lvl="0" marL="0" rtl="0" algn="l">
                <a:spcBef>
                  <a:spcPts val="0"/>
                </a:spcBef>
                <a:spcAft>
                  <a:spcPts val="0"/>
                </a:spcAft>
                <a:buNone/>
              </a:pPr>
              <a:r>
                <a:t/>
              </a:r>
              <a:endParaRPr/>
            </a:p>
          </p:txBody>
        </p:sp>
        <p:sp>
          <p:nvSpPr>
            <p:cNvPr id="258" name="Google Shape;258;p51"/>
            <p:cNvSpPr/>
            <p:nvPr/>
          </p:nvSpPr>
          <p:spPr>
            <a:xfrm>
              <a:off x="1242906" y="8064668"/>
              <a:ext cx="37458" cy="25870"/>
            </a:xfrm>
            <a:custGeom>
              <a:rect b="b" l="l" r="r" t="t"/>
              <a:pathLst>
                <a:path extrusionOk="0" h="538" w="779">
                  <a:moveTo>
                    <a:pt x="202" y="0"/>
                  </a:moveTo>
                  <a:cubicBezTo>
                    <a:pt x="135" y="121"/>
                    <a:pt x="68" y="249"/>
                    <a:pt x="1" y="369"/>
                  </a:cubicBezTo>
                  <a:lnTo>
                    <a:pt x="672" y="537"/>
                  </a:lnTo>
                  <a:cubicBezTo>
                    <a:pt x="712" y="470"/>
                    <a:pt x="745" y="396"/>
                    <a:pt x="779" y="329"/>
                  </a:cubicBezTo>
                  <a:cubicBezTo>
                    <a:pt x="584" y="229"/>
                    <a:pt x="390" y="114"/>
                    <a:pt x="202" y="0"/>
                  </a:cubicBezTo>
                  <a:close/>
                </a:path>
              </a:pathLst>
            </a:custGeom>
            <a:solidFill>
              <a:srgbClr val="000000"/>
            </a:solidFill>
            <a:ln>
              <a:noFill/>
            </a:ln>
          </p:spPr>
          <p:txBody>
            <a:bodyPr anchorCtr="0" anchor="ctr" bIns="141850" lIns="141850" spcFirstLastPara="1" rIns="141850" wrap="square" tIns="141850">
              <a:noAutofit/>
            </a:bodyPr>
            <a:lstStyle/>
            <a:p>
              <a:pPr indent="0" lvl="0" marL="0" rtl="0" algn="l">
                <a:spcBef>
                  <a:spcPts val="0"/>
                </a:spcBef>
                <a:spcAft>
                  <a:spcPts val="0"/>
                </a:spcAft>
                <a:buNone/>
              </a:pPr>
              <a:r>
                <a:t/>
              </a:r>
              <a:endParaRPr/>
            </a:p>
          </p:txBody>
        </p:sp>
        <p:sp>
          <p:nvSpPr>
            <p:cNvPr id="259" name="Google Shape;259;p51"/>
            <p:cNvSpPr/>
            <p:nvPr/>
          </p:nvSpPr>
          <p:spPr>
            <a:xfrm>
              <a:off x="981228" y="7252465"/>
              <a:ext cx="487582" cy="878705"/>
            </a:xfrm>
            <a:custGeom>
              <a:rect b="b" l="l" r="r" t="t"/>
              <a:pathLst>
                <a:path extrusionOk="0" h="18274" w="10140">
                  <a:moveTo>
                    <a:pt x="7442" y="1"/>
                  </a:moveTo>
                  <a:lnTo>
                    <a:pt x="7442" y="1"/>
                  </a:lnTo>
                  <a:cubicBezTo>
                    <a:pt x="4335" y="1101"/>
                    <a:pt x="1899" y="3799"/>
                    <a:pt x="1295" y="7275"/>
                  </a:cubicBezTo>
                  <a:cubicBezTo>
                    <a:pt x="410" y="12395"/>
                    <a:pt x="3845" y="17260"/>
                    <a:pt x="8966" y="18146"/>
                  </a:cubicBezTo>
                  <a:cubicBezTo>
                    <a:pt x="9355" y="18213"/>
                    <a:pt x="9751" y="18254"/>
                    <a:pt x="10140" y="18274"/>
                  </a:cubicBezTo>
                  <a:cubicBezTo>
                    <a:pt x="0" y="14939"/>
                    <a:pt x="2148" y="3678"/>
                    <a:pt x="7442" y="1"/>
                  </a:cubicBezTo>
                  <a:close/>
                </a:path>
              </a:pathLst>
            </a:custGeom>
            <a:solidFill>
              <a:srgbClr val="000000"/>
            </a:solidFill>
            <a:ln>
              <a:noFill/>
            </a:ln>
          </p:spPr>
          <p:txBody>
            <a:bodyPr anchorCtr="0" anchor="ctr" bIns="141850" lIns="141850" spcFirstLastPara="1" rIns="141850" wrap="square" tIns="141850">
              <a:noAutofit/>
            </a:bodyPr>
            <a:lstStyle/>
            <a:p>
              <a:pPr indent="0" lvl="0" marL="0" rtl="0" algn="l">
                <a:spcBef>
                  <a:spcPts val="0"/>
                </a:spcBef>
                <a:spcAft>
                  <a:spcPts val="0"/>
                </a:spcAft>
                <a:buNone/>
              </a:pPr>
              <a:r>
                <a:t/>
              </a:r>
              <a:endParaRPr/>
            </a:p>
          </p:txBody>
        </p:sp>
        <p:sp>
          <p:nvSpPr>
            <p:cNvPr id="260" name="Google Shape;260;p51"/>
            <p:cNvSpPr/>
            <p:nvPr/>
          </p:nvSpPr>
          <p:spPr>
            <a:xfrm>
              <a:off x="1021571" y="7246983"/>
              <a:ext cx="458875" cy="886447"/>
            </a:xfrm>
            <a:custGeom>
              <a:rect b="b" l="l" r="r" t="t"/>
              <a:pathLst>
                <a:path extrusionOk="0" h="18435" w="9543">
                  <a:moveTo>
                    <a:pt x="6382" y="236"/>
                  </a:moveTo>
                  <a:lnTo>
                    <a:pt x="6382" y="236"/>
                  </a:lnTo>
                  <a:cubicBezTo>
                    <a:pt x="5006" y="1249"/>
                    <a:pt x="3839" y="2799"/>
                    <a:pt x="3074" y="4611"/>
                  </a:cubicBezTo>
                  <a:cubicBezTo>
                    <a:pt x="2248" y="6570"/>
                    <a:pt x="1953" y="8718"/>
                    <a:pt x="2235" y="10664"/>
                  </a:cubicBezTo>
                  <a:cubicBezTo>
                    <a:pt x="2758" y="14274"/>
                    <a:pt x="5174" y="16992"/>
                    <a:pt x="9053" y="18341"/>
                  </a:cubicBezTo>
                  <a:cubicBezTo>
                    <a:pt x="8744" y="18314"/>
                    <a:pt x="8435" y="18280"/>
                    <a:pt x="8133" y="18227"/>
                  </a:cubicBezTo>
                  <a:cubicBezTo>
                    <a:pt x="5664" y="17797"/>
                    <a:pt x="3510" y="16435"/>
                    <a:pt x="2067" y="14388"/>
                  </a:cubicBezTo>
                  <a:cubicBezTo>
                    <a:pt x="624" y="12342"/>
                    <a:pt x="67" y="9859"/>
                    <a:pt x="490" y="7389"/>
                  </a:cubicBezTo>
                  <a:cubicBezTo>
                    <a:pt x="1054" y="4135"/>
                    <a:pt x="3302" y="1410"/>
                    <a:pt x="6382" y="236"/>
                  </a:cubicBezTo>
                  <a:close/>
                  <a:moveTo>
                    <a:pt x="6831" y="1"/>
                  </a:moveTo>
                  <a:lnTo>
                    <a:pt x="6590" y="88"/>
                  </a:lnTo>
                  <a:cubicBezTo>
                    <a:pt x="3369" y="1222"/>
                    <a:pt x="1007" y="4020"/>
                    <a:pt x="430" y="7382"/>
                  </a:cubicBezTo>
                  <a:cubicBezTo>
                    <a:pt x="0" y="9865"/>
                    <a:pt x="564" y="12368"/>
                    <a:pt x="2013" y="14429"/>
                  </a:cubicBezTo>
                  <a:cubicBezTo>
                    <a:pt x="3469" y="16489"/>
                    <a:pt x="5637" y="17858"/>
                    <a:pt x="8120" y="18294"/>
                  </a:cubicBezTo>
                  <a:cubicBezTo>
                    <a:pt x="8509" y="18361"/>
                    <a:pt x="8905" y="18401"/>
                    <a:pt x="9294" y="18421"/>
                  </a:cubicBezTo>
                  <a:lnTo>
                    <a:pt x="9542" y="18435"/>
                  </a:lnTo>
                  <a:lnTo>
                    <a:pt x="9308" y="18354"/>
                  </a:lnTo>
                  <a:cubicBezTo>
                    <a:pt x="5322" y="17046"/>
                    <a:pt x="2832" y="14308"/>
                    <a:pt x="2302" y="10657"/>
                  </a:cubicBezTo>
                  <a:cubicBezTo>
                    <a:pt x="2020" y="8718"/>
                    <a:pt x="2315" y="6584"/>
                    <a:pt x="3134" y="4638"/>
                  </a:cubicBezTo>
                  <a:cubicBezTo>
                    <a:pt x="3932" y="2745"/>
                    <a:pt x="5174" y="1148"/>
                    <a:pt x="6623" y="142"/>
                  </a:cubicBezTo>
                  <a:lnTo>
                    <a:pt x="6831" y="1"/>
                  </a:lnTo>
                  <a:close/>
                </a:path>
              </a:pathLst>
            </a:custGeom>
            <a:solidFill>
              <a:srgbClr val="000000"/>
            </a:solidFill>
            <a:ln>
              <a:noFill/>
            </a:ln>
          </p:spPr>
          <p:txBody>
            <a:bodyPr anchorCtr="0" anchor="ctr" bIns="141850" lIns="141850" spcFirstLastPara="1" rIns="141850" wrap="square" tIns="141850">
              <a:noAutofit/>
            </a:bodyPr>
            <a:lstStyle/>
            <a:p>
              <a:pPr indent="0" lvl="0" marL="0" rtl="0" algn="l">
                <a:spcBef>
                  <a:spcPts val="0"/>
                </a:spcBef>
                <a:spcAft>
                  <a:spcPts val="0"/>
                </a:spcAft>
                <a:buNone/>
              </a:pPr>
              <a:r>
                <a:t/>
              </a:r>
              <a:endParaRPr/>
            </a:p>
          </p:txBody>
        </p:sp>
      </p:grpSp>
      <p:pic>
        <p:nvPicPr>
          <p:cNvPr id="261" name="Google Shape;261;p51" title="WhatsApp Image 2025-04-18 at 14.46.15.jpeg"/>
          <p:cNvPicPr preferRelativeResize="0"/>
          <p:nvPr/>
        </p:nvPicPr>
        <p:blipFill rotWithShape="1">
          <a:blip r:embed="rId5">
            <a:alphaModFix/>
          </a:blip>
          <a:srcRect b="25733" l="36160" r="29370" t="48271"/>
          <a:stretch/>
        </p:blipFill>
        <p:spPr>
          <a:xfrm>
            <a:off x="2491450" y="2913400"/>
            <a:ext cx="1748251" cy="1842250"/>
          </a:xfrm>
          <a:prstGeom prst="rect">
            <a:avLst/>
          </a:prstGeom>
          <a:noFill/>
          <a:ln>
            <a:noFill/>
          </a:ln>
        </p:spPr>
      </p:pic>
      <p:pic>
        <p:nvPicPr>
          <p:cNvPr id="262" name="Google Shape;262;p51" title="IMG_8828 (1).jpg"/>
          <p:cNvPicPr preferRelativeResize="0"/>
          <p:nvPr/>
        </p:nvPicPr>
        <p:blipFill>
          <a:blip r:embed="rId6">
            <a:alphaModFix/>
          </a:blip>
          <a:stretch>
            <a:fillRect/>
          </a:stretch>
        </p:blipFill>
        <p:spPr>
          <a:xfrm>
            <a:off x="4615875" y="792250"/>
            <a:ext cx="1748250" cy="1805302"/>
          </a:xfrm>
          <a:prstGeom prst="rect">
            <a:avLst/>
          </a:prstGeom>
          <a:noFill/>
          <a:ln>
            <a:noFill/>
          </a:ln>
        </p:spPr>
      </p:pic>
      <p:pic>
        <p:nvPicPr>
          <p:cNvPr id="263" name="Google Shape;263;p51" title="WhatsApp Image 2025-04-18 at 14.45.13.jpeg"/>
          <p:cNvPicPr preferRelativeResize="0"/>
          <p:nvPr/>
        </p:nvPicPr>
        <p:blipFill rotWithShape="1">
          <a:blip r:embed="rId7">
            <a:alphaModFix/>
          </a:blip>
          <a:srcRect b="20388" l="22027" r="16270" t="11920"/>
          <a:stretch/>
        </p:blipFill>
        <p:spPr>
          <a:xfrm>
            <a:off x="4652025" y="2865229"/>
            <a:ext cx="1840901" cy="1843122"/>
          </a:xfrm>
          <a:prstGeom prst="rect">
            <a:avLst/>
          </a:prstGeom>
          <a:noFill/>
          <a:ln>
            <a:noFill/>
          </a:ln>
        </p:spPr>
      </p:pic>
      <p:pic>
        <p:nvPicPr>
          <p:cNvPr id="264" name="Google Shape;264;p51" title="WhatsApp Image 2025-04-18 at 12.59.02.jpeg"/>
          <p:cNvPicPr preferRelativeResize="0"/>
          <p:nvPr/>
        </p:nvPicPr>
        <p:blipFill rotWithShape="1">
          <a:blip r:embed="rId8">
            <a:alphaModFix/>
          </a:blip>
          <a:srcRect b="10354" l="3175" r="25293" t="0"/>
          <a:stretch/>
        </p:blipFill>
        <p:spPr>
          <a:xfrm>
            <a:off x="6785450" y="784200"/>
            <a:ext cx="1840899" cy="1842249"/>
          </a:xfrm>
          <a:prstGeom prst="rect">
            <a:avLst/>
          </a:prstGeom>
          <a:noFill/>
          <a:ln>
            <a:noFill/>
          </a:ln>
        </p:spPr>
      </p:pic>
      <p:pic>
        <p:nvPicPr>
          <p:cNvPr id="265" name="Google Shape;265;p51" title="WhatsApp Image 2025-04-18 at 22.10.46.jpeg"/>
          <p:cNvPicPr preferRelativeResize="0"/>
          <p:nvPr/>
        </p:nvPicPr>
        <p:blipFill rotWithShape="1">
          <a:blip r:embed="rId9">
            <a:alphaModFix/>
          </a:blip>
          <a:srcRect b="8034" l="21327" r="27019" t="9225"/>
          <a:stretch/>
        </p:blipFill>
        <p:spPr>
          <a:xfrm>
            <a:off x="296950" y="2931986"/>
            <a:ext cx="1782200" cy="180531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69" name="Shape 269"/>
        <p:cNvGrpSpPr/>
        <p:nvPr/>
      </p:nvGrpSpPr>
      <p:grpSpPr>
        <a:xfrm>
          <a:off x="0" y="0"/>
          <a:ext cx="0" cy="0"/>
          <a:chOff x="0" y="0"/>
          <a:chExt cx="0" cy="0"/>
        </a:xfrm>
      </p:grpSpPr>
      <p:sp>
        <p:nvSpPr>
          <p:cNvPr id="270" name="Google Shape;270;p52"/>
          <p:cNvSpPr txBox="1"/>
          <p:nvPr/>
        </p:nvSpPr>
        <p:spPr>
          <a:xfrm>
            <a:off x="369450" y="362325"/>
            <a:ext cx="4842600" cy="575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1000"/>
              </a:spcAft>
              <a:buNone/>
            </a:pPr>
            <a:r>
              <a:rPr b="1" lang="en" sz="3000">
                <a:solidFill>
                  <a:schemeClr val="dk1"/>
                </a:solidFill>
                <a:latin typeface="Google Sans"/>
                <a:ea typeface="Google Sans"/>
                <a:cs typeface="Google Sans"/>
                <a:sym typeface="Google Sans"/>
              </a:rPr>
              <a:t>IWD 2025 Key Dates</a:t>
            </a:r>
            <a:endParaRPr b="1" sz="3000">
              <a:solidFill>
                <a:schemeClr val="dk1"/>
              </a:solidFill>
              <a:latin typeface="Google Sans"/>
              <a:ea typeface="Google Sans"/>
              <a:cs typeface="Google Sans"/>
              <a:sym typeface="Google Sans"/>
            </a:endParaRPr>
          </a:p>
        </p:txBody>
      </p:sp>
      <p:sp>
        <p:nvSpPr>
          <p:cNvPr id="271" name="Google Shape;271;p52"/>
          <p:cNvSpPr/>
          <p:nvPr/>
        </p:nvSpPr>
        <p:spPr>
          <a:xfrm>
            <a:off x="6525424" y="2622275"/>
            <a:ext cx="2618700" cy="244500"/>
          </a:xfrm>
          <a:prstGeom prst="rect">
            <a:avLst/>
          </a:prstGeom>
          <a:solidFill>
            <a:srgbClr val="1CE9B6">
              <a:alpha val="960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a:ea typeface="Google Sans"/>
                <a:cs typeface="Google Sans"/>
                <a:sym typeface="Google Sans"/>
              </a:rPr>
              <a:t>March - April 2025</a:t>
            </a:r>
            <a:endParaRPr>
              <a:solidFill>
                <a:srgbClr val="FFFFFF"/>
              </a:solidFill>
              <a:latin typeface="Google Sans"/>
              <a:ea typeface="Google Sans"/>
              <a:cs typeface="Google Sans"/>
              <a:sym typeface="Google Sans"/>
            </a:endParaRPr>
          </a:p>
        </p:txBody>
      </p:sp>
      <p:sp>
        <p:nvSpPr>
          <p:cNvPr id="272" name="Google Shape;272;p52"/>
          <p:cNvSpPr/>
          <p:nvPr/>
        </p:nvSpPr>
        <p:spPr>
          <a:xfrm>
            <a:off x="0" y="2622275"/>
            <a:ext cx="6525600" cy="244500"/>
          </a:xfrm>
          <a:prstGeom prst="rect">
            <a:avLst/>
          </a:prstGeom>
          <a:solidFill>
            <a:srgbClr val="00BFA5">
              <a:alpha val="96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Google Sans"/>
                <a:ea typeface="Google Sans"/>
                <a:cs typeface="Google Sans"/>
                <a:sym typeface="Google Sans"/>
              </a:rPr>
              <a:t>December 2024	 	January 2025				 	February 2025       </a:t>
            </a:r>
            <a:endParaRPr sz="1200">
              <a:solidFill>
                <a:srgbClr val="FFFFFF"/>
              </a:solidFill>
              <a:latin typeface="Google Sans"/>
              <a:ea typeface="Google Sans"/>
              <a:cs typeface="Google Sans"/>
              <a:sym typeface="Google Sans"/>
            </a:endParaRPr>
          </a:p>
        </p:txBody>
      </p:sp>
      <p:grpSp>
        <p:nvGrpSpPr>
          <p:cNvPr id="273" name="Google Shape;273;p52"/>
          <p:cNvGrpSpPr/>
          <p:nvPr/>
        </p:nvGrpSpPr>
        <p:grpSpPr>
          <a:xfrm>
            <a:off x="455395" y="2210440"/>
            <a:ext cx="92400" cy="411825"/>
            <a:chOff x="845575" y="2563700"/>
            <a:chExt cx="92400" cy="411825"/>
          </a:xfrm>
        </p:grpSpPr>
        <p:sp>
          <p:nvSpPr>
            <p:cNvPr id="274" name="Google Shape;274;p52"/>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5" name="Google Shape;275;p52"/>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grpSp>
      <p:sp>
        <p:nvSpPr>
          <p:cNvPr id="276" name="Google Shape;276;p52"/>
          <p:cNvSpPr txBox="1"/>
          <p:nvPr/>
        </p:nvSpPr>
        <p:spPr>
          <a:xfrm>
            <a:off x="263400" y="970575"/>
            <a:ext cx="946500" cy="12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4285F4"/>
                </a:solidFill>
                <a:latin typeface="Roboto"/>
                <a:ea typeface="Roboto"/>
                <a:cs typeface="Roboto"/>
                <a:sym typeface="Roboto"/>
              </a:rPr>
              <a:t>Dec 12/13</a:t>
            </a:r>
            <a:endParaRPr b="1" sz="1300">
              <a:solidFill>
                <a:srgbClr val="4285F4"/>
              </a:solidFill>
              <a:latin typeface="Roboto"/>
              <a:ea typeface="Roboto"/>
              <a:cs typeface="Roboto"/>
              <a:sym typeface="Roboto"/>
            </a:endParaRPr>
          </a:p>
          <a:p>
            <a:pPr indent="0" lvl="0" marL="0" rtl="0" algn="l">
              <a:spcBef>
                <a:spcPts val="0"/>
              </a:spcBef>
              <a:spcAft>
                <a:spcPts val="0"/>
              </a:spcAft>
              <a:buNone/>
            </a:pPr>
            <a:r>
              <a:t/>
            </a:r>
            <a:endParaRPr b="1" sz="900">
              <a:latin typeface="Roboto"/>
              <a:ea typeface="Roboto"/>
              <a:cs typeface="Roboto"/>
              <a:sym typeface="Roboto"/>
            </a:endParaRPr>
          </a:p>
          <a:p>
            <a:pPr indent="0" lvl="0" marL="0" rtl="0" algn="l">
              <a:spcBef>
                <a:spcPts val="0"/>
              </a:spcBef>
              <a:spcAft>
                <a:spcPts val="0"/>
              </a:spcAft>
              <a:buNone/>
            </a:pPr>
            <a:r>
              <a:rPr lang="en" sz="900">
                <a:latin typeface="Roboto"/>
                <a:ea typeface="Roboto"/>
                <a:cs typeface="Roboto"/>
                <a:sym typeface="Roboto"/>
              </a:rPr>
              <a:t>Deep Dive Global Calls with WTM Ambassadors</a:t>
            </a:r>
            <a:endParaRPr sz="900">
              <a:latin typeface="Roboto"/>
              <a:ea typeface="Roboto"/>
              <a:cs typeface="Roboto"/>
              <a:sym typeface="Roboto"/>
            </a:endParaRPr>
          </a:p>
        </p:txBody>
      </p:sp>
      <p:sp>
        <p:nvSpPr>
          <p:cNvPr id="277" name="Google Shape;277;p52"/>
          <p:cNvSpPr txBox="1"/>
          <p:nvPr/>
        </p:nvSpPr>
        <p:spPr>
          <a:xfrm>
            <a:off x="4293700" y="3274400"/>
            <a:ext cx="11664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0944A1"/>
                </a:solidFill>
                <a:latin typeface="Roboto"/>
                <a:ea typeface="Roboto"/>
                <a:cs typeface="Roboto"/>
                <a:sym typeface="Roboto"/>
              </a:rPr>
              <a:t>February</a:t>
            </a:r>
            <a:endParaRPr b="1" sz="900">
              <a:latin typeface="Roboto"/>
              <a:ea typeface="Roboto"/>
              <a:cs typeface="Roboto"/>
              <a:sym typeface="Roboto"/>
            </a:endParaRPr>
          </a:p>
          <a:p>
            <a:pPr indent="0" lvl="0" marL="0" rtl="0" algn="l">
              <a:spcBef>
                <a:spcPts val="0"/>
              </a:spcBef>
              <a:spcAft>
                <a:spcPts val="0"/>
              </a:spcAft>
              <a:buNone/>
            </a:pPr>
            <a:r>
              <a:rPr lang="en" sz="900">
                <a:latin typeface="Roboto"/>
                <a:ea typeface="Roboto"/>
                <a:cs typeface="Roboto"/>
                <a:sym typeface="Roboto"/>
              </a:rPr>
              <a:t>IWD budget requests</a:t>
            </a:r>
            <a:endParaRPr sz="900">
              <a:latin typeface="Roboto"/>
              <a:ea typeface="Roboto"/>
              <a:cs typeface="Roboto"/>
              <a:sym typeface="Roboto"/>
            </a:endParaRPr>
          </a:p>
        </p:txBody>
      </p:sp>
      <p:grpSp>
        <p:nvGrpSpPr>
          <p:cNvPr id="278" name="Google Shape;278;p52"/>
          <p:cNvGrpSpPr/>
          <p:nvPr/>
        </p:nvGrpSpPr>
        <p:grpSpPr>
          <a:xfrm rot="10800000">
            <a:off x="4816293" y="2850867"/>
            <a:ext cx="92400" cy="411825"/>
            <a:chOff x="2072481" y="2563700"/>
            <a:chExt cx="92400" cy="411825"/>
          </a:xfrm>
        </p:grpSpPr>
        <p:cxnSp>
          <p:nvCxnSpPr>
            <p:cNvPr id="279" name="Google Shape;279;p52"/>
            <p:cNvCxnSpPr/>
            <p:nvPr/>
          </p:nvCxnSpPr>
          <p:spPr>
            <a:xfrm>
              <a:off x="2118681"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80" name="Google Shape;280;p52"/>
            <p:cNvSpPr/>
            <p:nvPr/>
          </p:nvSpPr>
          <p:spPr>
            <a:xfrm>
              <a:off x="2072481"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52"/>
          <p:cNvSpPr txBox="1"/>
          <p:nvPr/>
        </p:nvSpPr>
        <p:spPr>
          <a:xfrm>
            <a:off x="1409700" y="3274400"/>
            <a:ext cx="1834500" cy="14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0944A1"/>
                </a:solidFill>
                <a:latin typeface="Roboto"/>
                <a:ea typeface="Roboto"/>
                <a:cs typeface="Roboto"/>
                <a:sym typeface="Roboto"/>
              </a:rPr>
              <a:t>January → </a:t>
            </a:r>
            <a:endParaRPr b="1" sz="900">
              <a:latin typeface="Roboto"/>
              <a:ea typeface="Roboto"/>
              <a:cs typeface="Roboto"/>
              <a:sym typeface="Roboto"/>
            </a:endParaRPr>
          </a:p>
          <a:p>
            <a:pPr indent="0" lvl="0" marL="0" rtl="0" algn="l">
              <a:spcBef>
                <a:spcPts val="0"/>
              </a:spcBef>
              <a:spcAft>
                <a:spcPts val="1000"/>
              </a:spcAft>
              <a:buNone/>
            </a:pPr>
            <a:r>
              <a:rPr lang="en" sz="900">
                <a:latin typeface="Roboto"/>
                <a:ea typeface="Roboto"/>
                <a:cs typeface="Roboto"/>
                <a:sym typeface="Roboto"/>
              </a:rPr>
              <a:t>IWD Budget requests</a:t>
            </a:r>
            <a:endParaRPr sz="900">
              <a:latin typeface="Roboto"/>
              <a:ea typeface="Roboto"/>
              <a:cs typeface="Roboto"/>
              <a:sym typeface="Roboto"/>
            </a:endParaRPr>
          </a:p>
        </p:txBody>
      </p:sp>
      <p:grpSp>
        <p:nvGrpSpPr>
          <p:cNvPr id="282" name="Google Shape;282;p52"/>
          <p:cNvGrpSpPr/>
          <p:nvPr/>
        </p:nvGrpSpPr>
        <p:grpSpPr>
          <a:xfrm rot="10800000">
            <a:off x="1768293" y="2850867"/>
            <a:ext cx="92400" cy="411825"/>
            <a:chOff x="2072481" y="2563700"/>
            <a:chExt cx="92400" cy="411825"/>
          </a:xfrm>
        </p:grpSpPr>
        <p:cxnSp>
          <p:nvCxnSpPr>
            <p:cNvPr id="283" name="Google Shape;283;p52"/>
            <p:cNvCxnSpPr/>
            <p:nvPr/>
          </p:nvCxnSpPr>
          <p:spPr>
            <a:xfrm>
              <a:off x="2118681"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84" name="Google Shape;284;p52"/>
            <p:cNvSpPr/>
            <p:nvPr/>
          </p:nvSpPr>
          <p:spPr>
            <a:xfrm>
              <a:off x="2072481"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52"/>
          <p:cNvGrpSpPr/>
          <p:nvPr/>
        </p:nvGrpSpPr>
        <p:grpSpPr>
          <a:xfrm>
            <a:off x="3731995" y="2210440"/>
            <a:ext cx="92400" cy="411825"/>
            <a:chOff x="845575" y="2563700"/>
            <a:chExt cx="92400" cy="411825"/>
          </a:xfrm>
        </p:grpSpPr>
        <p:sp>
          <p:nvSpPr>
            <p:cNvPr id="286" name="Google Shape;286;p52"/>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7" name="Google Shape;287;p52"/>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grpSp>
      <p:sp>
        <p:nvSpPr>
          <p:cNvPr id="288" name="Google Shape;288;p52"/>
          <p:cNvSpPr txBox="1"/>
          <p:nvPr/>
        </p:nvSpPr>
        <p:spPr>
          <a:xfrm>
            <a:off x="3267325" y="1238000"/>
            <a:ext cx="10344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300">
              <a:solidFill>
                <a:srgbClr val="4285F4"/>
              </a:solidFill>
              <a:latin typeface="Roboto"/>
              <a:ea typeface="Roboto"/>
              <a:cs typeface="Roboto"/>
              <a:sym typeface="Roboto"/>
            </a:endParaRPr>
          </a:p>
          <a:p>
            <a:pPr indent="0" lvl="0" marL="0" rtl="0" algn="l">
              <a:spcBef>
                <a:spcPts val="0"/>
              </a:spcBef>
              <a:spcAft>
                <a:spcPts val="0"/>
              </a:spcAft>
              <a:buNone/>
            </a:pPr>
            <a:r>
              <a:t/>
            </a:r>
            <a:endParaRPr b="1" sz="900">
              <a:latin typeface="Roboto"/>
              <a:ea typeface="Roboto"/>
              <a:cs typeface="Roboto"/>
              <a:sym typeface="Roboto"/>
            </a:endParaRPr>
          </a:p>
          <a:p>
            <a:pPr indent="0" lvl="0" marL="0" rtl="0" algn="l">
              <a:spcBef>
                <a:spcPts val="0"/>
              </a:spcBef>
              <a:spcAft>
                <a:spcPts val="0"/>
              </a:spcAft>
              <a:buNone/>
            </a:pPr>
            <a:r>
              <a:rPr lang="en" sz="900">
                <a:latin typeface="Roboto"/>
                <a:ea typeface="Roboto"/>
                <a:cs typeface="Roboto"/>
                <a:sym typeface="Roboto"/>
              </a:rPr>
              <a:t>Online meetings for event</a:t>
            </a:r>
            <a:endParaRPr sz="900">
              <a:latin typeface="Roboto"/>
              <a:ea typeface="Roboto"/>
              <a:cs typeface="Roboto"/>
              <a:sym typeface="Roboto"/>
            </a:endParaRPr>
          </a:p>
        </p:txBody>
      </p:sp>
      <p:sp>
        <p:nvSpPr>
          <p:cNvPr id="289" name="Google Shape;289;p52"/>
          <p:cNvSpPr txBox="1"/>
          <p:nvPr/>
        </p:nvSpPr>
        <p:spPr>
          <a:xfrm>
            <a:off x="6884500" y="3274400"/>
            <a:ext cx="12396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0944A1"/>
                </a:solidFill>
                <a:latin typeface="Roboto"/>
                <a:ea typeface="Roboto"/>
                <a:cs typeface="Roboto"/>
                <a:sym typeface="Roboto"/>
              </a:rPr>
              <a:t>Mid-</a:t>
            </a:r>
            <a:r>
              <a:rPr b="1" lang="en" sz="1300">
                <a:solidFill>
                  <a:srgbClr val="0944A1"/>
                </a:solidFill>
                <a:latin typeface="Roboto"/>
                <a:ea typeface="Roboto"/>
                <a:cs typeface="Roboto"/>
                <a:sym typeface="Roboto"/>
              </a:rPr>
              <a:t>March</a:t>
            </a:r>
            <a:endParaRPr b="1" sz="1300">
              <a:solidFill>
                <a:srgbClr val="0944A1"/>
              </a:solidFill>
              <a:latin typeface="Roboto"/>
              <a:ea typeface="Roboto"/>
              <a:cs typeface="Roboto"/>
              <a:sym typeface="Roboto"/>
            </a:endParaRPr>
          </a:p>
          <a:p>
            <a:pPr indent="0" lvl="0" marL="0" rtl="0" algn="l">
              <a:spcBef>
                <a:spcPts val="0"/>
              </a:spcBef>
              <a:spcAft>
                <a:spcPts val="0"/>
              </a:spcAft>
              <a:buNone/>
            </a:pPr>
            <a:r>
              <a:t/>
            </a:r>
            <a:endParaRPr b="1" sz="900">
              <a:latin typeface="Roboto"/>
              <a:ea typeface="Roboto"/>
              <a:cs typeface="Roboto"/>
              <a:sym typeface="Roboto"/>
            </a:endParaRPr>
          </a:p>
          <a:p>
            <a:pPr indent="0" lvl="0" marL="0" rtl="0" algn="l">
              <a:spcBef>
                <a:spcPts val="0"/>
              </a:spcBef>
              <a:spcAft>
                <a:spcPts val="0"/>
              </a:spcAft>
              <a:buNone/>
            </a:pPr>
            <a:r>
              <a:rPr lang="en" sz="900">
                <a:latin typeface="Roboto"/>
                <a:ea typeface="Roboto"/>
                <a:cs typeface="Roboto"/>
                <a:sym typeface="Roboto"/>
              </a:rPr>
              <a:t>Searching</a:t>
            </a:r>
            <a:r>
              <a:rPr lang="en" sz="900">
                <a:latin typeface="Roboto"/>
                <a:ea typeface="Roboto"/>
                <a:cs typeface="Roboto"/>
                <a:sym typeface="Roboto"/>
              </a:rPr>
              <a:t> IWD event speakers</a:t>
            </a:r>
            <a:endParaRPr sz="900">
              <a:latin typeface="Roboto"/>
              <a:ea typeface="Roboto"/>
              <a:cs typeface="Roboto"/>
              <a:sym typeface="Roboto"/>
            </a:endParaRPr>
          </a:p>
        </p:txBody>
      </p:sp>
      <p:grpSp>
        <p:nvGrpSpPr>
          <p:cNvPr id="290" name="Google Shape;290;p52"/>
          <p:cNvGrpSpPr/>
          <p:nvPr/>
        </p:nvGrpSpPr>
        <p:grpSpPr>
          <a:xfrm rot="10800000">
            <a:off x="7187968" y="2866767"/>
            <a:ext cx="92400" cy="411825"/>
            <a:chOff x="2072481" y="2563700"/>
            <a:chExt cx="92400" cy="411825"/>
          </a:xfrm>
        </p:grpSpPr>
        <p:cxnSp>
          <p:nvCxnSpPr>
            <p:cNvPr id="291" name="Google Shape;291;p52"/>
            <p:cNvCxnSpPr/>
            <p:nvPr/>
          </p:nvCxnSpPr>
          <p:spPr>
            <a:xfrm>
              <a:off x="2118681"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92" name="Google Shape;292;p52"/>
            <p:cNvSpPr/>
            <p:nvPr/>
          </p:nvSpPr>
          <p:spPr>
            <a:xfrm>
              <a:off x="2072481"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 name="Google Shape;293;p52"/>
          <p:cNvSpPr txBox="1"/>
          <p:nvPr/>
        </p:nvSpPr>
        <p:spPr>
          <a:xfrm>
            <a:off x="8043600" y="1238000"/>
            <a:ext cx="9768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0944A1"/>
                </a:solidFill>
                <a:latin typeface="Roboto"/>
                <a:ea typeface="Roboto"/>
                <a:cs typeface="Roboto"/>
                <a:sym typeface="Roboto"/>
              </a:rPr>
              <a:t>April 19</a:t>
            </a:r>
            <a:endParaRPr b="1" sz="1300">
              <a:solidFill>
                <a:srgbClr val="0944A1"/>
              </a:solidFill>
              <a:latin typeface="Roboto"/>
              <a:ea typeface="Roboto"/>
              <a:cs typeface="Roboto"/>
              <a:sym typeface="Roboto"/>
            </a:endParaRPr>
          </a:p>
          <a:p>
            <a:pPr indent="0" lvl="0" marL="0" rtl="0" algn="l">
              <a:spcBef>
                <a:spcPts val="0"/>
              </a:spcBef>
              <a:spcAft>
                <a:spcPts val="0"/>
              </a:spcAft>
              <a:buNone/>
            </a:pPr>
            <a:r>
              <a:t/>
            </a:r>
            <a:endParaRPr b="1" sz="900">
              <a:latin typeface="Roboto"/>
              <a:ea typeface="Roboto"/>
              <a:cs typeface="Roboto"/>
              <a:sym typeface="Roboto"/>
            </a:endParaRPr>
          </a:p>
          <a:p>
            <a:pPr indent="0" lvl="0" marL="0" rtl="0" algn="l">
              <a:spcBef>
                <a:spcPts val="0"/>
              </a:spcBef>
              <a:spcAft>
                <a:spcPts val="0"/>
              </a:spcAft>
              <a:buNone/>
            </a:pPr>
            <a:r>
              <a:rPr lang="en" sz="900">
                <a:latin typeface="Roboto"/>
                <a:ea typeface="Roboto"/>
                <a:cs typeface="Roboto"/>
                <a:sym typeface="Roboto"/>
              </a:rPr>
              <a:t>We are here :)</a:t>
            </a:r>
            <a:endParaRPr sz="900">
              <a:latin typeface="Roboto"/>
              <a:ea typeface="Roboto"/>
              <a:cs typeface="Roboto"/>
              <a:sym typeface="Roboto"/>
            </a:endParaRPr>
          </a:p>
        </p:txBody>
      </p:sp>
      <p:grpSp>
        <p:nvGrpSpPr>
          <p:cNvPr id="294" name="Google Shape;294;p52"/>
          <p:cNvGrpSpPr/>
          <p:nvPr/>
        </p:nvGrpSpPr>
        <p:grpSpPr>
          <a:xfrm>
            <a:off x="8415993" y="2210442"/>
            <a:ext cx="92400" cy="411825"/>
            <a:chOff x="2072481" y="2563700"/>
            <a:chExt cx="92400" cy="411825"/>
          </a:xfrm>
        </p:grpSpPr>
        <p:cxnSp>
          <p:nvCxnSpPr>
            <p:cNvPr id="295" name="Google Shape;295;p52"/>
            <p:cNvCxnSpPr/>
            <p:nvPr/>
          </p:nvCxnSpPr>
          <p:spPr>
            <a:xfrm>
              <a:off x="2118681"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96" name="Google Shape;296;p52"/>
            <p:cNvSpPr/>
            <p:nvPr/>
          </p:nvSpPr>
          <p:spPr>
            <a:xfrm>
              <a:off x="2072481"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52"/>
          <p:cNvSpPr txBox="1"/>
          <p:nvPr/>
        </p:nvSpPr>
        <p:spPr>
          <a:xfrm>
            <a:off x="5392350" y="3274400"/>
            <a:ext cx="15201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0944A1"/>
                </a:solidFill>
                <a:latin typeface="Roboto"/>
                <a:ea typeface="Roboto"/>
                <a:cs typeface="Roboto"/>
                <a:sym typeface="Roboto"/>
              </a:rPr>
              <a:t>February - March</a:t>
            </a:r>
            <a:endParaRPr b="1" sz="1300">
              <a:solidFill>
                <a:srgbClr val="0944A1"/>
              </a:solidFill>
              <a:latin typeface="Roboto"/>
              <a:ea typeface="Roboto"/>
              <a:cs typeface="Roboto"/>
              <a:sym typeface="Roboto"/>
            </a:endParaRPr>
          </a:p>
          <a:p>
            <a:pPr indent="0" lvl="0" marL="0" rtl="0" algn="l">
              <a:spcBef>
                <a:spcPts val="0"/>
              </a:spcBef>
              <a:spcAft>
                <a:spcPts val="0"/>
              </a:spcAft>
              <a:buNone/>
            </a:pPr>
            <a:r>
              <a:t/>
            </a:r>
            <a:endParaRPr b="1" sz="900">
              <a:latin typeface="Roboto"/>
              <a:ea typeface="Roboto"/>
              <a:cs typeface="Roboto"/>
              <a:sym typeface="Roboto"/>
            </a:endParaRPr>
          </a:p>
          <a:p>
            <a:pPr indent="0" lvl="0" marL="0" rtl="0" algn="l">
              <a:spcBef>
                <a:spcPts val="0"/>
              </a:spcBef>
              <a:spcAft>
                <a:spcPts val="0"/>
              </a:spcAft>
              <a:buNone/>
            </a:pPr>
            <a:r>
              <a:rPr lang="en" sz="900">
                <a:latin typeface="Roboto"/>
                <a:ea typeface="Roboto"/>
                <a:cs typeface="Roboto"/>
                <a:sym typeface="Roboto"/>
              </a:rPr>
              <a:t>Searching Venue </a:t>
            </a:r>
            <a:endParaRPr sz="900">
              <a:latin typeface="Roboto"/>
              <a:ea typeface="Roboto"/>
              <a:cs typeface="Roboto"/>
              <a:sym typeface="Roboto"/>
            </a:endParaRPr>
          </a:p>
        </p:txBody>
      </p:sp>
      <p:grpSp>
        <p:nvGrpSpPr>
          <p:cNvPr id="298" name="Google Shape;298;p52"/>
          <p:cNvGrpSpPr/>
          <p:nvPr/>
        </p:nvGrpSpPr>
        <p:grpSpPr>
          <a:xfrm rot="10800000">
            <a:off x="6035493" y="2850867"/>
            <a:ext cx="92400" cy="411825"/>
            <a:chOff x="2072481" y="2563700"/>
            <a:chExt cx="92400" cy="411825"/>
          </a:xfrm>
        </p:grpSpPr>
        <p:cxnSp>
          <p:nvCxnSpPr>
            <p:cNvPr id="299" name="Google Shape;299;p52"/>
            <p:cNvCxnSpPr/>
            <p:nvPr/>
          </p:nvCxnSpPr>
          <p:spPr>
            <a:xfrm>
              <a:off x="2118681"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00" name="Google Shape;300;p52"/>
            <p:cNvSpPr/>
            <p:nvPr/>
          </p:nvSpPr>
          <p:spPr>
            <a:xfrm>
              <a:off x="2072481"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 name="Google Shape;301;p52"/>
          <p:cNvGrpSpPr/>
          <p:nvPr/>
        </p:nvGrpSpPr>
        <p:grpSpPr>
          <a:xfrm>
            <a:off x="1445995" y="2210440"/>
            <a:ext cx="92400" cy="411825"/>
            <a:chOff x="845575" y="2563700"/>
            <a:chExt cx="92400" cy="411825"/>
          </a:xfrm>
        </p:grpSpPr>
        <p:sp>
          <p:nvSpPr>
            <p:cNvPr id="302" name="Google Shape;302;p52"/>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3" name="Google Shape;303;p52"/>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grpSp>
      <p:sp>
        <p:nvSpPr>
          <p:cNvPr id="304" name="Google Shape;304;p52"/>
          <p:cNvSpPr txBox="1"/>
          <p:nvPr/>
        </p:nvSpPr>
        <p:spPr>
          <a:xfrm>
            <a:off x="1209925" y="1238000"/>
            <a:ext cx="10344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4285F4"/>
                </a:solidFill>
                <a:latin typeface="Roboto"/>
                <a:ea typeface="Roboto"/>
                <a:cs typeface="Roboto"/>
                <a:sym typeface="Roboto"/>
              </a:rPr>
              <a:t>January → </a:t>
            </a:r>
            <a:endParaRPr b="1" sz="1300">
              <a:solidFill>
                <a:srgbClr val="4285F4"/>
              </a:solidFill>
              <a:latin typeface="Roboto"/>
              <a:ea typeface="Roboto"/>
              <a:cs typeface="Roboto"/>
              <a:sym typeface="Roboto"/>
            </a:endParaRPr>
          </a:p>
          <a:p>
            <a:pPr indent="0" lvl="0" marL="0" rtl="0" algn="l">
              <a:spcBef>
                <a:spcPts val="0"/>
              </a:spcBef>
              <a:spcAft>
                <a:spcPts val="0"/>
              </a:spcAft>
              <a:buNone/>
            </a:pPr>
            <a:r>
              <a:t/>
            </a:r>
            <a:endParaRPr b="1" sz="900">
              <a:latin typeface="Roboto"/>
              <a:ea typeface="Roboto"/>
              <a:cs typeface="Roboto"/>
              <a:sym typeface="Roboto"/>
            </a:endParaRPr>
          </a:p>
          <a:p>
            <a:pPr indent="0" lvl="0" marL="0" rtl="0" algn="l">
              <a:spcBef>
                <a:spcPts val="0"/>
              </a:spcBef>
              <a:spcAft>
                <a:spcPts val="0"/>
              </a:spcAft>
              <a:buNone/>
            </a:pPr>
            <a:r>
              <a:rPr lang="en" sz="900">
                <a:latin typeface="Roboto"/>
                <a:ea typeface="Roboto"/>
                <a:cs typeface="Roboto"/>
                <a:sym typeface="Roboto"/>
              </a:rPr>
              <a:t>We see the Brand Guide of 2025</a:t>
            </a:r>
            <a:endParaRPr sz="9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grpSp>
        <p:nvGrpSpPr>
          <p:cNvPr id="309" name="Google Shape;309;p53"/>
          <p:cNvGrpSpPr/>
          <p:nvPr/>
        </p:nvGrpSpPr>
        <p:grpSpPr>
          <a:xfrm>
            <a:off x="369438" y="631438"/>
            <a:ext cx="4085686" cy="3994907"/>
            <a:chOff x="2196050" y="304800"/>
            <a:chExt cx="4751903" cy="4720438"/>
          </a:xfrm>
        </p:grpSpPr>
        <p:grpSp>
          <p:nvGrpSpPr>
            <p:cNvPr id="310" name="Google Shape;310;p53"/>
            <p:cNvGrpSpPr/>
            <p:nvPr/>
          </p:nvGrpSpPr>
          <p:grpSpPr>
            <a:xfrm>
              <a:off x="2196050" y="304800"/>
              <a:ext cx="4751903" cy="4720438"/>
              <a:chOff x="2428798" y="228608"/>
              <a:chExt cx="4286400" cy="5205600"/>
            </a:xfrm>
          </p:grpSpPr>
          <p:sp>
            <p:nvSpPr>
              <p:cNvPr id="311" name="Google Shape;311;p53"/>
              <p:cNvSpPr/>
              <p:nvPr/>
            </p:nvSpPr>
            <p:spPr>
              <a:xfrm>
                <a:off x="2428798" y="228608"/>
                <a:ext cx="4286400" cy="5205600"/>
              </a:xfrm>
              <a:prstGeom prst="roundRect">
                <a:avLst>
                  <a:gd fmla="val 16667" name="adj"/>
                </a:avLst>
              </a:prstGeom>
              <a:solidFill>
                <a:srgbClr val="FA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312" name="Google Shape;312;p53"/>
              <p:cNvSpPr/>
              <p:nvPr/>
            </p:nvSpPr>
            <p:spPr>
              <a:xfrm>
                <a:off x="2868366" y="1143414"/>
                <a:ext cx="483000" cy="483000"/>
              </a:xfrm>
              <a:prstGeom prst="roundRect">
                <a:avLst>
                  <a:gd fmla="val 50000" name="adj"/>
                </a:avLst>
              </a:prstGeom>
              <a:solidFill>
                <a:schemeClr val="accent1"/>
              </a:solid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sz="1200">
                    <a:solidFill>
                      <a:schemeClr val="lt1"/>
                    </a:solidFill>
                    <a:latin typeface="Work Sans"/>
                    <a:ea typeface="Work Sans"/>
                    <a:cs typeface="Work Sans"/>
                    <a:sym typeface="Work Sans"/>
                  </a:rPr>
                  <a:t>👥</a:t>
                </a:r>
                <a:endParaRPr sz="1200">
                  <a:solidFill>
                    <a:schemeClr val="lt1"/>
                  </a:solidFill>
                  <a:latin typeface="Work Sans"/>
                  <a:ea typeface="Work Sans"/>
                  <a:cs typeface="Work Sans"/>
                  <a:sym typeface="Work Sans"/>
                </a:endParaRPr>
              </a:p>
            </p:txBody>
          </p:sp>
          <p:sp>
            <p:nvSpPr>
              <p:cNvPr id="313" name="Google Shape;313;p53"/>
              <p:cNvSpPr txBox="1"/>
              <p:nvPr/>
            </p:nvSpPr>
            <p:spPr>
              <a:xfrm>
                <a:off x="3492950" y="1143414"/>
                <a:ext cx="2880300" cy="483000"/>
              </a:xfrm>
              <a:prstGeom prst="rect">
                <a:avLst/>
              </a:prstGeom>
              <a:noFill/>
              <a:ln>
                <a:noFill/>
              </a:ln>
            </p:spPr>
            <p:txBody>
              <a:bodyPr anchorCtr="0" anchor="t" bIns="0" lIns="0" spcFirstLastPara="1" rIns="91425" wrap="square" tIns="91425">
                <a:normAutofit/>
              </a:bodyPr>
              <a:lstStyle/>
              <a:p>
                <a:pPr indent="0" lvl="0" marL="0" rtl="0" algn="l">
                  <a:spcBef>
                    <a:spcPts val="0"/>
                  </a:spcBef>
                  <a:spcAft>
                    <a:spcPts val="0"/>
                  </a:spcAft>
                  <a:buNone/>
                </a:pPr>
                <a:r>
                  <a:rPr lang="en" sz="1700">
                    <a:latin typeface="Plus Jakarta Sans"/>
                    <a:ea typeface="Plus Jakarta Sans"/>
                    <a:cs typeface="Plus Jakarta Sans"/>
                    <a:sym typeface="Plus Jakarta Sans"/>
                  </a:rPr>
                  <a:t> Building team</a:t>
                </a:r>
                <a:endParaRPr sz="1700">
                  <a:latin typeface="Plus Jakarta Sans"/>
                  <a:ea typeface="Plus Jakarta Sans"/>
                  <a:cs typeface="Plus Jakarta Sans"/>
                  <a:sym typeface="Plus Jakarta Sans"/>
                </a:endParaRPr>
              </a:p>
            </p:txBody>
          </p:sp>
          <p:sp>
            <p:nvSpPr>
              <p:cNvPr id="314" name="Google Shape;314;p53"/>
              <p:cNvSpPr/>
              <p:nvPr/>
            </p:nvSpPr>
            <p:spPr>
              <a:xfrm>
                <a:off x="2868366" y="549895"/>
                <a:ext cx="483000" cy="483000"/>
              </a:xfrm>
              <a:prstGeom prst="roundRect">
                <a:avLst>
                  <a:gd fmla="val 50000" name="adj"/>
                </a:avLst>
              </a:prstGeom>
              <a:solidFill>
                <a:schemeClr val="accent1"/>
              </a:solid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sz="1200">
                    <a:solidFill>
                      <a:schemeClr val="lt1"/>
                    </a:solidFill>
                    <a:latin typeface="Work Sans"/>
                    <a:ea typeface="Work Sans"/>
                    <a:cs typeface="Work Sans"/>
                    <a:sym typeface="Work Sans"/>
                  </a:rPr>
                  <a:t>✍️</a:t>
                </a:r>
                <a:endParaRPr sz="1200">
                  <a:solidFill>
                    <a:schemeClr val="lt1"/>
                  </a:solidFill>
                  <a:latin typeface="Work Sans"/>
                  <a:ea typeface="Work Sans"/>
                  <a:cs typeface="Work Sans"/>
                  <a:sym typeface="Work Sans"/>
                </a:endParaRPr>
              </a:p>
            </p:txBody>
          </p:sp>
          <p:sp>
            <p:nvSpPr>
              <p:cNvPr id="315" name="Google Shape;315;p53"/>
              <p:cNvSpPr txBox="1"/>
              <p:nvPr/>
            </p:nvSpPr>
            <p:spPr>
              <a:xfrm>
                <a:off x="3492950" y="549900"/>
                <a:ext cx="2880300" cy="483000"/>
              </a:xfrm>
              <a:prstGeom prst="rect">
                <a:avLst/>
              </a:prstGeom>
              <a:noFill/>
              <a:ln>
                <a:noFill/>
              </a:ln>
            </p:spPr>
            <p:txBody>
              <a:bodyPr anchorCtr="0" anchor="t" bIns="0" lIns="0" spcFirstLastPara="1" rIns="91425" wrap="square" tIns="91425">
                <a:normAutofit/>
              </a:bodyPr>
              <a:lstStyle/>
              <a:p>
                <a:pPr indent="0" lvl="0" marL="0" rtl="0" algn="l">
                  <a:spcBef>
                    <a:spcPts val="0"/>
                  </a:spcBef>
                  <a:spcAft>
                    <a:spcPts val="0"/>
                  </a:spcAft>
                  <a:buNone/>
                </a:pPr>
                <a:r>
                  <a:rPr lang="en" sz="1700">
                    <a:latin typeface="Plus Jakarta Sans"/>
                    <a:ea typeface="Plus Jakarta Sans"/>
                    <a:cs typeface="Plus Jakarta Sans"/>
                    <a:sym typeface="Plus Jakarta Sans"/>
                  </a:rPr>
                  <a:t>Determine event plan</a:t>
                </a:r>
                <a:endParaRPr sz="1700">
                  <a:latin typeface="Plus Jakarta Sans"/>
                  <a:ea typeface="Plus Jakarta Sans"/>
                  <a:cs typeface="Plus Jakarta Sans"/>
                  <a:sym typeface="Plus Jakarta Sans"/>
                </a:endParaRPr>
              </a:p>
            </p:txBody>
          </p:sp>
          <p:sp>
            <p:nvSpPr>
              <p:cNvPr id="316" name="Google Shape;316;p53"/>
              <p:cNvSpPr txBox="1"/>
              <p:nvPr/>
            </p:nvSpPr>
            <p:spPr>
              <a:xfrm>
                <a:off x="3492950" y="1736929"/>
                <a:ext cx="2880300" cy="483000"/>
              </a:xfrm>
              <a:prstGeom prst="rect">
                <a:avLst/>
              </a:prstGeom>
              <a:noFill/>
              <a:ln>
                <a:noFill/>
              </a:ln>
            </p:spPr>
            <p:txBody>
              <a:bodyPr anchorCtr="0" anchor="t" bIns="0" lIns="0" spcFirstLastPara="1" rIns="91425" wrap="square" tIns="91425">
                <a:normAutofit/>
              </a:bodyPr>
              <a:lstStyle/>
              <a:p>
                <a:pPr indent="0" lvl="0" marL="0" rtl="0" algn="l">
                  <a:spcBef>
                    <a:spcPts val="0"/>
                  </a:spcBef>
                  <a:spcAft>
                    <a:spcPts val="0"/>
                  </a:spcAft>
                  <a:buNone/>
                </a:pPr>
                <a:r>
                  <a:rPr lang="en" sz="1700">
                    <a:latin typeface="Plus Jakarta Sans"/>
                    <a:ea typeface="Plus Jakarta Sans"/>
                    <a:cs typeface="Plus Jakarta Sans"/>
                    <a:sym typeface="Plus Jakarta Sans"/>
                  </a:rPr>
                  <a:t>Find a venue</a:t>
                </a:r>
                <a:endParaRPr sz="1700">
                  <a:latin typeface="Plus Jakarta Sans"/>
                  <a:ea typeface="Plus Jakarta Sans"/>
                  <a:cs typeface="Plus Jakarta Sans"/>
                  <a:sym typeface="Plus Jakarta Sans"/>
                </a:endParaRPr>
              </a:p>
            </p:txBody>
          </p:sp>
          <p:sp>
            <p:nvSpPr>
              <p:cNvPr id="317" name="Google Shape;317;p53"/>
              <p:cNvSpPr/>
              <p:nvPr/>
            </p:nvSpPr>
            <p:spPr>
              <a:xfrm>
                <a:off x="2868366" y="2330517"/>
                <a:ext cx="483000" cy="483000"/>
              </a:xfrm>
              <a:prstGeom prst="roundRect">
                <a:avLst>
                  <a:gd fmla="val 50000" name="adj"/>
                </a:avLst>
              </a:prstGeom>
              <a:solidFill>
                <a:schemeClr val="accent1"/>
              </a:solid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sz="1200">
                    <a:solidFill>
                      <a:schemeClr val="lt1"/>
                    </a:solidFill>
                    <a:latin typeface="Work Sans"/>
                    <a:ea typeface="Work Sans"/>
                    <a:cs typeface="Work Sans"/>
                    <a:sym typeface="Work Sans"/>
                  </a:rPr>
                  <a:t>🗓️</a:t>
                </a:r>
                <a:endParaRPr sz="1200">
                  <a:solidFill>
                    <a:schemeClr val="lt1"/>
                  </a:solidFill>
                  <a:latin typeface="Work Sans"/>
                  <a:ea typeface="Work Sans"/>
                  <a:cs typeface="Work Sans"/>
                  <a:sym typeface="Work Sans"/>
                </a:endParaRPr>
              </a:p>
            </p:txBody>
          </p:sp>
          <p:sp>
            <p:nvSpPr>
              <p:cNvPr id="318" name="Google Shape;318;p53"/>
              <p:cNvSpPr txBox="1"/>
              <p:nvPr/>
            </p:nvSpPr>
            <p:spPr>
              <a:xfrm>
                <a:off x="3492950" y="2330471"/>
                <a:ext cx="2880300" cy="483000"/>
              </a:xfrm>
              <a:prstGeom prst="rect">
                <a:avLst/>
              </a:prstGeom>
              <a:noFill/>
              <a:ln>
                <a:noFill/>
              </a:ln>
            </p:spPr>
            <p:txBody>
              <a:bodyPr anchorCtr="0" anchor="t" bIns="0" lIns="0" spcFirstLastPara="1" rIns="91425" wrap="square" tIns="91425">
                <a:normAutofit fontScale="85000"/>
              </a:bodyPr>
              <a:lstStyle/>
              <a:p>
                <a:pPr indent="0" lvl="0" marL="0" rtl="0" algn="l">
                  <a:spcBef>
                    <a:spcPts val="0"/>
                  </a:spcBef>
                  <a:spcAft>
                    <a:spcPts val="0"/>
                  </a:spcAft>
                  <a:buNone/>
                </a:pPr>
                <a:r>
                  <a:rPr lang="en" sz="1700">
                    <a:latin typeface="Plus Jakarta Sans"/>
                    <a:ea typeface="Plus Jakarta Sans"/>
                    <a:cs typeface="Plus Jakarta Sans"/>
                    <a:sym typeface="Plus Jakarta Sans"/>
                  </a:rPr>
                  <a:t>Create project plan &amp; timeline</a:t>
                </a:r>
                <a:endParaRPr sz="1700">
                  <a:latin typeface="Plus Jakarta Sans"/>
                  <a:ea typeface="Plus Jakarta Sans"/>
                  <a:cs typeface="Plus Jakarta Sans"/>
                  <a:sym typeface="Plus Jakarta Sans"/>
                </a:endParaRPr>
              </a:p>
            </p:txBody>
          </p:sp>
          <p:sp>
            <p:nvSpPr>
              <p:cNvPr id="319" name="Google Shape;319;p53"/>
              <p:cNvSpPr/>
              <p:nvPr/>
            </p:nvSpPr>
            <p:spPr>
              <a:xfrm>
                <a:off x="2868366" y="2924093"/>
                <a:ext cx="483000" cy="483000"/>
              </a:xfrm>
              <a:prstGeom prst="roundRect">
                <a:avLst>
                  <a:gd fmla="val 50000" name="adj"/>
                </a:avLst>
              </a:prstGeom>
              <a:solidFill>
                <a:schemeClr val="accent1"/>
              </a:solid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sz="1200">
                    <a:solidFill>
                      <a:schemeClr val="lt1"/>
                    </a:solidFill>
                    <a:latin typeface="Work Sans"/>
                    <a:ea typeface="Work Sans"/>
                    <a:cs typeface="Work Sans"/>
                    <a:sym typeface="Work Sans"/>
                  </a:rPr>
                  <a:t>🎬</a:t>
                </a:r>
                <a:endParaRPr sz="1200">
                  <a:solidFill>
                    <a:schemeClr val="lt1"/>
                  </a:solidFill>
                  <a:latin typeface="Work Sans"/>
                  <a:ea typeface="Work Sans"/>
                  <a:cs typeface="Work Sans"/>
                  <a:sym typeface="Work Sans"/>
                </a:endParaRPr>
              </a:p>
            </p:txBody>
          </p:sp>
          <p:sp>
            <p:nvSpPr>
              <p:cNvPr id="320" name="Google Shape;320;p53"/>
              <p:cNvSpPr txBox="1"/>
              <p:nvPr/>
            </p:nvSpPr>
            <p:spPr>
              <a:xfrm>
                <a:off x="3492950" y="2924031"/>
                <a:ext cx="2880300" cy="483000"/>
              </a:xfrm>
              <a:prstGeom prst="rect">
                <a:avLst/>
              </a:prstGeom>
              <a:noFill/>
              <a:ln>
                <a:noFill/>
              </a:ln>
            </p:spPr>
            <p:txBody>
              <a:bodyPr anchorCtr="0" anchor="t" bIns="0" lIns="0" spcFirstLastPara="1" rIns="91425" wrap="square" tIns="91425">
                <a:normAutofit/>
              </a:bodyPr>
              <a:lstStyle/>
              <a:p>
                <a:pPr indent="0" lvl="0" marL="0" rtl="0" algn="l">
                  <a:spcBef>
                    <a:spcPts val="0"/>
                  </a:spcBef>
                  <a:spcAft>
                    <a:spcPts val="0"/>
                  </a:spcAft>
                  <a:buNone/>
                </a:pPr>
                <a:r>
                  <a:rPr lang="en" sz="1700">
                    <a:latin typeface="Plus Jakarta Sans"/>
                    <a:ea typeface="Plus Jakarta Sans"/>
                    <a:cs typeface="Plus Jakarta Sans"/>
                    <a:sym typeface="Plus Jakarta Sans"/>
                  </a:rPr>
                  <a:t>Determine agenda</a:t>
                </a:r>
                <a:endParaRPr sz="1700">
                  <a:latin typeface="Plus Jakarta Sans"/>
                  <a:ea typeface="Plus Jakarta Sans"/>
                  <a:cs typeface="Plus Jakarta Sans"/>
                  <a:sym typeface="Plus Jakarta Sans"/>
                </a:endParaRPr>
              </a:p>
            </p:txBody>
          </p:sp>
          <p:sp>
            <p:nvSpPr>
              <p:cNvPr id="321" name="Google Shape;321;p53"/>
              <p:cNvSpPr/>
              <p:nvPr/>
            </p:nvSpPr>
            <p:spPr>
              <a:xfrm>
                <a:off x="2868366" y="3517686"/>
                <a:ext cx="483000" cy="483000"/>
              </a:xfrm>
              <a:prstGeom prst="roundRect">
                <a:avLst>
                  <a:gd fmla="val 50000" name="adj"/>
                </a:avLst>
              </a:prstGeom>
              <a:solidFill>
                <a:schemeClr val="accent1"/>
              </a:solid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sz="1200">
                    <a:solidFill>
                      <a:schemeClr val="lt1"/>
                    </a:solidFill>
                    <a:latin typeface="Work Sans"/>
                    <a:ea typeface="Work Sans"/>
                    <a:cs typeface="Work Sans"/>
                    <a:sym typeface="Work Sans"/>
                  </a:rPr>
                  <a:t>🎤</a:t>
                </a:r>
                <a:endParaRPr sz="1200">
                  <a:solidFill>
                    <a:schemeClr val="lt1"/>
                  </a:solidFill>
                  <a:latin typeface="Work Sans"/>
                  <a:ea typeface="Work Sans"/>
                  <a:cs typeface="Work Sans"/>
                  <a:sym typeface="Work Sans"/>
                </a:endParaRPr>
              </a:p>
            </p:txBody>
          </p:sp>
          <p:sp>
            <p:nvSpPr>
              <p:cNvPr id="322" name="Google Shape;322;p53"/>
              <p:cNvSpPr txBox="1"/>
              <p:nvPr/>
            </p:nvSpPr>
            <p:spPr>
              <a:xfrm>
                <a:off x="3492950" y="3517607"/>
                <a:ext cx="2880300" cy="483000"/>
              </a:xfrm>
              <a:prstGeom prst="rect">
                <a:avLst/>
              </a:prstGeom>
              <a:noFill/>
              <a:ln>
                <a:noFill/>
              </a:ln>
            </p:spPr>
            <p:txBody>
              <a:bodyPr anchorCtr="0" anchor="t" bIns="0" lIns="0" spcFirstLastPara="1" rIns="91425" wrap="square" tIns="91425">
                <a:normAutofit/>
              </a:bodyPr>
              <a:lstStyle/>
              <a:p>
                <a:pPr indent="0" lvl="0" marL="0" rtl="0" algn="l">
                  <a:spcBef>
                    <a:spcPts val="0"/>
                  </a:spcBef>
                  <a:spcAft>
                    <a:spcPts val="0"/>
                  </a:spcAft>
                  <a:buNone/>
                </a:pPr>
                <a:r>
                  <a:rPr lang="en" sz="1700">
                    <a:latin typeface="Plus Jakarta Sans"/>
                    <a:ea typeface="Plus Jakarta Sans"/>
                    <a:cs typeface="Plus Jakarta Sans"/>
                    <a:sym typeface="Plus Jakarta Sans"/>
                  </a:rPr>
                  <a:t>Request speakers</a:t>
                </a:r>
                <a:endParaRPr sz="1700">
                  <a:latin typeface="Plus Jakarta Sans"/>
                  <a:ea typeface="Plus Jakarta Sans"/>
                  <a:cs typeface="Plus Jakarta Sans"/>
                  <a:sym typeface="Plus Jakarta Sans"/>
                </a:endParaRPr>
              </a:p>
            </p:txBody>
          </p:sp>
          <p:sp>
            <p:nvSpPr>
              <p:cNvPr id="323" name="Google Shape;323;p53"/>
              <p:cNvSpPr/>
              <p:nvPr/>
            </p:nvSpPr>
            <p:spPr>
              <a:xfrm>
                <a:off x="2868366" y="4111295"/>
                <a:ext cx="483000" cy="483000"/>
              </a:xfrm>
              <a:prstGeom prst="roundRect">
                <a:avLst>
                  <a:gd fmla="val 50000" name="adj"/>
                </a:avLst>
              </a:prstGeom>
              <a:solidFill>
                <a:schemeClr val="accent1"/>
              </a:solid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sz="1200">
                    <a:solidFill>
                      <a:schemeClr val="lt1"/>
                    </a:solidFill>
                    <a:latin typeface="Work Sans"/>
                    <a:ea typeface="Work Sans"/>
                    <a:cs typeface="Work Sans"/>
                    <a:sym typeface="Work Sans"/>
                  </a:rPr>
                  <a:t>💰</a:t>
                </a:r>
                <a:endParaRPr sz="1200">
                  <a:solidFill>
                    <a:schemeClr val="lt1"/>
                  </a:solidFill>
                  <a:latin typeface="Work Sans"/>
                  <a:ea typeface="Work Sans"/>
                  <a:cs typeface="Work Sans"/>
                  <a:sym typeface="Work Sans"/>
                </a:endParaRPr>
              </a:p>
            </p:txBody>
          </p:sp>
          <p:sp>
            <p:nvSpPr>
              <p:cNvPr id="324" name="Google Shape;324;p53"/>
              <p:cNvSpPr txBox="1"/>
              <p:nvPr/>
            </p:nvSpPr>
            <p:spPr>
              <a:xfrm>
                <a:off x="3492950" y="4111200"/>
                <a:ext cx="2880300" cy="483000"/>
              </a:xfrm>
              <a:prstGeom prst="rect">
                <a:avLst/>
              </a:prstGeom>
              <a:noFill/>
              <a:ln>
                <a:noFill/>
              </a:ln>
            </p:spPr>
            <p:txBody>
              <a:bodyPr anchorCtr="0" anchor="t" bIns="0" lIns="0" spcFirstLastPara="1" rIns="91425" wrap="square" tIns="91425">
                <a:normAutofit/>
              </a:bodyPr>
              <a:lstStyle/>
              <a:p>
                <a:pPr indent="0" lvl="0" marL="0" rtl="0" algn="l">
                  <a:spcBef>
                    <a:spcPts val="0"/>
                  </a:spcBef>
                  <a:spcAft>
                    <a:spcPts val="0"/>
                  </a:spcAft>
                  <a:buNone/>
                </a:pPr>
                <a:r>
                  <a:rPr lang="en" sz="1700">
                    <a:latin typeface="Plus Jakarta Sans"/>
                    <a:ea typeface="Plus Jakarta Sans"/>
                    <a:cs typeface="Plus Jakarta Sans"/>
                    <a:sym typeface="Plus Jakarta Sans"/>
                  </a:rPr>
                  <a:t>Request Budget</a:t>
                </a:r>
                <a:endParaRPr sz="1700">
                  <a:latin typeface="Plus Jakarta Sans"/>
                  <a:ea typeface="Plus Jakarta Sans"/>
                  <a:cs typeface="Plus Jakarta Sans"/>
                  <a:sym typeface="Plus Jakarta Sans"/>
                </a:endParaRPr>
              </a:p>
            </p:txBody>
          </p:sp>
          <p:cxnSp>
            <p:nvCxnSpPr>
              <p:cNvPr id="325" name="Google Shape;325;p53"/>
              <p:cNvCxnSpPr/>
              <p:nvPr/>
            </p:nvCxnSpPr>
            <p:spPr>
              <a:xfrm flipH="1" rot="10800000">
                <a:off x="3109866" y="1022016"/>
                <a:ext cx="3135300" cy="6600"/>
              </a:xfrm>
              <a:prstGeom prst="straightConnector1">
                <a:avLst/>
              </a:prstGeom>
              <a:noFill/>
              <a:ln cap="flat" cmpd="sng" w="9525">
                <a:solidFill>
                  <a:schemeClr val="accent1"/>
                </a:solidFill>
                <a:prstDash val="solid"/>
                <a:round/>
                <a:headEnd len="med" w="med" type="none"/>
                <a:tailEnd len="med" w="med" type="none"/>
              </a:ln>
            </p:spPr>
          </p:cxnSp>
          <p:cxnSp>
            <p:nvCxnSpPr>
              <p:cNvPr id="326" name="Google Shape;326;p53"/>
              <p:cNvCxnSpPr/>
              <p:nvPr/>
            </p:nvCxnSpPr>
            <p:spPr>
              <a:xfrm flipH="1" rot="10800000">
                <a:off x="3109866" y="1613437"/>
                <a:ext cx="3135300" cy="6600"/>
              </a:xfrm>
              <a:prstGeom prst="straightConnector1">
                <a:avLst/>
              </a:prstGeom>
              <a:noFill/>
              <a:ln cap="flat" cmpd="sng" w="9525">
                <a:solidFill>
                  <a:schemeClr val="accent1"/>
                </a:solidFill>
                <a:prstDash val="solid"/>
                <a:round/>
                <a:headEnd len="med" w="med" type="none"/>
                <a:tailEnd len="med" w="med" type="none"/>
              </a:ln>
            </p:spPr>
          </p:cxnSp>
          <p:cxnSp>
            <p:nvCxnSpPr>
              <p:cNvPr id="327" name="Google Shape;327;p53"/>
              <p:cNvCxnSpPr/>
              <p:nvPr/>
            </p:nvCxnSpPr>
            <p:spPr>
              <a:xfrm flipH="1" rot="10800000">
                <a:off x="3109866" y="2210055"/>
                <a:ext cx="3135300" cy="6600"/>
              </a:xfrm>
              <a:prstGeom prst="straightConnector1">
                <a:avLst/>
              </a:prstGeom>
              <a:noFill/>
              <a:ln cap="flat" cmpd="sng" w="9525">
                <a:solidFill>
                  <a:schemeClr val="accent1"/>
                </a:solidFill>
                <a:prstDash val="solid"/>
                <a:round/>
                <a:headEnd len="med" w="med" type="none"/>
                <a:tailEnd len="med" w="med" type="none"/>
              </a:ln>
            </p:spPr>
          </p:cxnSp>
          <p:cxnSp>
            <p:nvCxnSpPr>
              <p:cNvPr id="328" name="Google Shape;328;p53"/>
              <p:cNvCxnSpPr/>
              <p:nvPr/>
            </p:nvCxnSpPr>
            <p:spPr>
              <a:xfrm flipH="1" rot="10800000">
                <a:off x="3109866" y="2800280"/>
                <a:ext cx="3135300" cy="6600"/>
              </a:xfrm>
              <a:prstGeom prst="straightConnector1">
                <a:avLst/>
              </a:prstGeom>
              <a:noFill/>
              <a:ln cap="flat" cmpd="sng" w="9525">
                <a:solidFill>
                  <a:schemeClr val="accent1"/>
                </a:solidFill>
                <a:prstDash val="solid"/>
                <a:round/>
                <a:headEnd len="med" w="med" type="none"/>
                <a:tailEnd len="med" w="med" type="none"/>
              </a:ln>
            </p:spPr>
          </p:cxnSp>
          <p:cxnSp>
            <p:nvCxnSpPr>
              <p:cNvPr id="329" name="Google Shape;329;p53"/>
              <p:cNvCxnSpPr/>
              <p:nvPr/>
            </p:nvCxnSpPr>
            <p:spPr>
              <a:xfrm flipH="1" rot="10800000">
                <a:off x="3109866" y="3396699"/>
                <a:ext cx="3135300" cy="6600"/>
              </a:xfrm>
              <a:prstGeom prst="straightConnector1">
                <a:avLst/>
              </a:prstGeom>
              <a:noFill/>
              <a:ln cap="flat" cmpd="sng" w="9525">
                <a:solidFill>
                  <a:schemeClr val="accent1"/>
                </a:solidFill>
                <a:prstDash val="solid"/>
                <a:round/>
                <a:headEnd len="med" w="med" type="none"/>
                <a:tailEnd len="med" w="med" type="none"/>
              </a:ln>
            </p:spPr>
          </p:cxnSp>
          <p:cxnSp>
            <p:nvCxnSpPr>
              <p:cNvPr id="330" name="Google Shape;330;p53"/>
              <p:cNvCxnSpPr/>
              <p:nvPr/>
            </p:nvCxnSpPr>
            <p:spPr>
              <a:xfrm flipH="1" rot="10800000">
                <a:off x="3109866" y="3989638"/>
                <a:ext cx="3135300" cy="6600"/>
              </a:xfrm>
              <a:prstGeom prst="straightConnector1">
                <a:avLst/>
              </a:prstGeom>
              <a:noFill/>
              <a:ln cap="flat" cmpd="sng" w="9525">
                <a:solidFill>
                  <a:schemeClr val="accent1"/>
                </a:solidFill>
                <a:prstDash val="solid"/>
                <a:round/>
                <a:headEnd len="med" w="med" type="none"/>
                <a:tailEnd len="med" w="med" type="none"/>
              </a:ln>
            </p:spPr>
          </p:cxnSp>
          <p:cxnSp>
            <p:nvCxnSpPr>
              <p:cNvPr id="331" name="Google Shape;331;p53"/>
              <p:cNvCxnSpPr/>
              <p:nvPr/>
            </p:nvCxnSpPr>
            <p:spPr>
              <a:xfrm flipH="1" rot="10800000">
                <a:off x="3109866" y="4582588"/>
                <a:ext cx="3135300" cy="6600"/>
              </a:xfrm>
              <a:prstGeom prst="straightConnector1">
                <a:avLst/>
              </a:prstGeom>
              <a:noFill/>
              <a:ln cap="flat" cmpd="sng" w="9525">
                <a:solidFill>
                  <a:schemeClr val="accent1"/>
                </a:solidFill>
                <a:prstDash val="solid"/>
                <a:round/>
                <a:headEnd len="med" w="med" type="none"/>
                <a:tailEnd len="med" w="med" type="none"/>
              </a:ln>
            </p:spPr>
          </p:cxnSp>
          <p:sp>
            <p:nvSpPr>
              <p:cNvPr id="332" name="Google Shape;332;p53"/>
              <p:cNvSpPr/>
              <p:nvPr/>
            </p:nvSpPr>
            <p:spPr>
              <a:xfrm>
                <a:off x="2868366" y="1736957"/>
                <a:ext cx="483000" cy="483000"/>
              </a:xfrm>
              <a:prstGeom prst="roundRect">
                <a:avLst>
                  <a:gd fmla="val 50000" name="adj"/>
                </a:avLst>
              </a:prstGeom>
              <a:solidFill>
                <a:schemeClr val="accent1"/>
              </a:solid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sz="1200">
                    <a:solidFill>
                      <a:schemeClr val="lt1"/>
                    </a:solidFill>
                    <a:latin typeface="Work Sans"/>
                    <a:ea typeface="Work Sans"/>
                    <a:cs typeface="Work Sans"/>
                    <a:sym typeface="Work Sans"/>
                  </a:rPr>
                  <a:t>🏢</a:t>
                </a:r>
                <a:endParaRPr sz="1200">
                  <a:solidFill>
                    <a:schemeClr val="lt1"/>
                  </a:solidFill>
                  <a:latin typeface="Work Sans"/>
                  <a:ea typeface="Work Sans"/>
                  <a:cs typeface="Work Sans"/>
                  <a:sym typeface="Work Sans"/>
                </a:endParaRPr>
              </a:p>
            </p:txBody>
          </p:sp>
        </p:grpSp>
        <p:grpSp>
          <p:nvGrpSpPr>
            <p:cNvPr id="333" name="Google Shape;333;p53"/>
            <p:cNvGrpSpPr/>
            <p:nvPr/>
          </p:nvGrpSpPr>
          <p:grpSpPr>
            <a:xfrm>
              <a:off x="2687480" y="4358935"/>
              <a:ext cx="3885514" cy="438071"/>
              <a:chOff x="2868366" y="4111200"/>
              <a:chExt cx="3504884" cy="483095"/>
            </a:xfrm>
          </p:grpSpPr>
          <p:sp>
            <p:nvSpPr>
              <p:cNvPr id="334" name="Google Shape;334;p53"/>
              <p:cNvSpPr/>
              <p:nvPr/>
            </p:nvSpPr>
            <p:spPr>
              <a:xfrm>
                <a:off x="2868366" y="4111295"/>
                <a:ext cx="483000" cy="483000"/>
              </a:xfrm>
              <a:prstGeom prst="roundRect">
                <a:avLst>
                  <a:gd fmla="val 50000" name="adj"/>
                </a:avLst>
              </a:prstGeom>
              <a:solidFill>
                <a:schemeClr val="accent1"/>
              </a:solid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sz="1200">
                    <a:solidFill>
                      <a:schemeClr val="lt1"/>
                    </a:solidFill>
                    <a:latin typeface="Work Sans"/>
                    <a:ea typeface="Work Sans"/>
                    <a:cs typeface="Work Sans"/>
                    <a:sym typeface="Work Sans"/>
                  </a:rPr>
                  <a:t>✅</a:t>
                </a:r>
                <a:endParaRPr sz="1200">
                  <a:solidFill>
                    <a:schemeClr val="lt1"/>
                  </a:solidFill>
                  <a:latin typeface="Work Sans"/>
                  <a:ea typeface="Work Sans"/>
                  <a:cs typeface="Work Sans"/>
                  <a:sym typeface="Work Sans"/>
                </a:endParaRPr>
              </a:p>
            </p:txBody>
          </p:sp>
          <p:sp>
            <p:nvSpPr>
              <p:cNvPr id="335" name="Google Shape;335;p53"/>
              <p:cNvSpPr txBox="1"/>
              <p:nvPr/>
            </p:nvSpPr>
            <p:spPr>
              <a:xfrm>
                <a:off x="3492950" y="4111200"/>
                <a:ext cx="2880300" cy="483000"/>
              </a:xfrm>
              <a:prstGeom prst="rect">
                <a:avLst/>
              </a:prstGeom>
              <a:noFill/>
              <a:ln>
                <a:noFill/>
              </a:ln>
            </p:spPr>
            <p:txBody>
              <a:bodyPr anchorCtr="0" anchor="t" bIns="0" lIns="0" spcFirstLastPara="1" rIns="91425" wrap="square" tIns="91425">
                <a:normAutofit/>
              </a:bodyPr>
              <a:lstStyle/>
              <a:p>
                <a:pPr indent="0" lvl="0" marL="0" rtl="0" algn="l">
                  <a:spcBef>
                    <a:spcPts val="0"/>
                  </a:spcBef>
                  <a:spcAft>
                    <a:spcPts val="0"/>
                  </a:spcAft>
                  <a:buNone/>
                </a:pPr>
                <a:r>
                  <a:rPr lang="en" sz="1700">
                    <a:latin typeface="Plus Jakarta Sans"/>
                    <a:ea typeface="Plus Jakarta Sans"/>
                    <a:cs typeface="Plus Jakarta Sans"/>
                    <a:sym typeface="Plus Jakarta Sans"/>
                  </a:rPr>
                  <a:t>Create registration page</a:t>
                </a:r>
                <a:endParaRPr sz="1700">
                  <a:latin typeface="Plus Jakarta Sans"/>
                  <a:ea typeface="Plus Jakarta Sans"/>
                  <a:cs typeface="Plus Jakarta Sans"/>
                  <a:sym typeface="Plus Jakarta Sans"/>
                </a:endParaRPr>
              </a:p>
            </p:txBody>
          </p:sp>
          <p:cxnSp>
            <p:nvCxnSpPr>
              <p:cNvPr id="336" name="Google Shape;336;p53"/>
              <p:cNvCxnSpPr/>
              <p:nvPr/>
            </p:nvCxnSpPr>
            <p:spPr>
              <a:xfrm flipH="1" rot="10800000">
                <a:off x="3109866" y="4582588"/>
                <a:ext cx="3135300" cy="6600"/>
              </a:xfrm>
              <a:prstGeom prst="straightConnector1">
                <a:avLst/>
              </a:prstGeom>
              <a:noFill/>
              <a:ln cap="flat" cmpd="sng" w="9525">
                <a:solidFill>
                  <a:schemeClr val="accent1"/>
                </a:solidFill>
                <a:prstDash val="solid"/>
                <a:round/>
                <a:headEnd len="med" w="med" type="none"/>
                <a:tailEnd len="med" w="med" type="none"/>
              </a:ln>
            </p:spPr>
          </p:cxnSp>
        </p:grpSp>
      </p:grpSp>
      <p:grpSp>
        <p:nvGrpSpPr>
          <p:cNvPr id="337" name="Google Shape;337;p53"/>
          <p:cNvGrpSpPr/>
          <p:nvPr/>
        </p:nvGrpSpPr>
        <p:grpSpPr>
          <a:xfrm>
            <a:off x="4803930" y="1124038"/>
            <a:ext cx="4017813" cy="2835084"/>
            <a:chOff x="2240375" y="677625"/>
            <a:chExt cx="4521000" cy="3103200"/>
          </a:xfrm>
        </p:grpSpPr>
        <p:sp>
          <p:nvSpPr>
            <p:cNvPr id="338" name="Google Shape;338;p53"/>
            <p:cNvSpPr/>
            <p:nvPr/>
          </p:nvSpPr>
          <p:spPr>
            <a:xfrm>
              <a:off x="2240375" y="677625"/>
              <a:ext cx="4521000" cy="3103200"/>
            </a:xfrm>
            <a:prstGeom prst="roundRect">
              <a:avLst>
                <a:gd fmla="val 16667" name="adj"/>
              </a:avLst>
            </a:prstGeom>
            <a:solidFill>
              <a:srgbClr val="FA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9" name="Google Shape;339;p53"/>
            <p:cNvSpPr/>
            <p:nvPr/>
          </p:nvSpPr>
          <p:spPr>
            <a:xfrm>
              <a:off x="2683353" y="1295363"/>
              <a:ext cx="535500" cy="394800"/>
            </a:xfrm>
            <a:prstGeom prst="roundRect">
              <a:avLst>
                <a:gd fmla="val 50000" name="adj"/>
              </a:avLst>
            </a:prstGeom>
            <a:solidFill>
              <a:schemeClr val="accent2"/>
            </a:solidFill>
            <a:ln cap="flat" cmpd="sng" w="9525">
              <a:solidFill>
                <a:schemeClr val="accent2"/>
              </a:solidFill>
              <a:prstDash val="solid"/>
              <a:round/>
              <a:headEnd len="sm" w="sm" type="none"/>
              <a:tailEnd len="sm" w="sm" type="none"/>
            </a:ln>
          </p:spPr>
          <p:txBody>
            <a:bodyPr anchorCtr="0" anchor="ctr" bIns="0" lIns="91425" spcFirstLastPara="1" rIns="91425" wrap="square" tIns="0">
              <a:noAutofit/>
            </a:bodyPr>
            <a:lstStyle/>
            <a:p>
              <a:pPr indent="0" lvl="0" marL="0" rtl="0" algn="ctr">
                <a:spcBef>
                  <a:spcPts val="0"/>
                </a:spcBef>
                <a:spcAft>
                  <a:spcPts val="0"/>
                </a:spcAft>
                <a:buNone/>
              </a:pPr>
              <a:r>
                <a:rPr lang="en" sz="1200">
                  <a:solidFill>
                    <a:schemeClr val="lt1"/>
                  </a:solidFill>
                  <a:latin typeface="Work Sans"/>
                  <a:ea typeface="Work Sans"/>
                  <a:cs typeface="Work Sans"/>
                  <a:sym typeface="Work Sans"/>
                </a:rPr>
                <a:t>🤝</a:t>
              </a:r>
              <a:endParaRPr sz="1200">
                <a:solidFill>
                  <a:schemeClr val="lt1"/>
                </a:solidFill>
                <a:latin typeface="Work Sans"/>
                <a:ea typeface="Work Sans"/>
                <a:cs typeface="Work Sans"/>
                <a:sym typeface="Work Sans"/>
              </a:endParaRPr>
            </a:p>
          </p:txBody>
        </p:sp>
        <p:sp>
          <p:nvSpPr>
            <p:cNvPr id="340" name="Google Shape;340;p53"/>
            <p:cNvSpPr txBox="1"/>
            <p:nvPr/>
          </p:nvSpPr>
          <p:spPr>
            <a:xfrm>
              <a:off x="3375767" y="1295363"/>
              <a:ext cx="3193200" cy="394800"/>
            </a:xfrm>
            <a:prstGeom prst="rect">
              <a:avLst/>
            </a:prstGeom>
            <a:noFill/>
            <a:ln>
              <a:noFill/>
            </a:ln>
          </p:spPr>
          <p:txBody>
            <a:bodyPr anchorCtr="0" anchor="t" bIns="0" lIns="0" spcFirstLastPara="1" rIns="91425" wrap="square" tIns="91425">
              <a:normAutofit/>
            </a:bodyPr>
            <a:lstStyle/>
            <a:p>
              <a:pPr indent="0" lvl="0" marL="0" rtl="0" algn="l">
                <a:spcBef>
                  <a:spcPts val="0"/>
                </a:spcBef>
                <a:spcAft>
                  <a:spcPts val="0"/>
                </a:spcAft>
                <a:buNone/>
              </a:pPr>
              <a:r>
                <a:rPr lang="en" sz="1700">
                  <a:latin typeface="Plus Jakarta Sans"/>
                  <a:ea typeface="Plus Jakarta Sans"/>
                  <a:cs typeface="Plus Jakarta Sans"/>
                  <a:sym typeface="Plus Jakarta Sans"/>
                </a:rPr>
                <a:t>Engage your audience</a:t>
              </a:r>
              <a:endParaRPr sz="1700">
                <a:latin typeface="Plus Jakarta Sans"/>
                <a:ea typeface="Plus Jakarta Sans"/>
                <a:cs typeface="Plus Jakarta Sans"/>
                <a:sym typeface="Plus Jakarta Sans"/>
              </a:endParaRPr>
            </a:p>
          </p:txBody>
        </p:sp>
        <p:sp>
          <p:nvSpPr>
            <p:cNvPr id="341" name="Google Shape;341;p53"/>
            <p:cNvSpPr/>
            <p:nvPr/>
          </p:nvSpPr>
          <p:spPr>
            <a:xfrm>
              <a:off x="2683353" y="810388"/>
              <a:ext cx="535500" cy="394800"/>
            </a:xfrm>
            <a:prstGeom prst="roundRect">
              <a:avLst>
                <a:gd fmla="val 50000" name="adj"/>
              </a:avLst>
            </a:prstGeom>
            <a:solidFill>
              <a:schemeClr val="accent2"/>
            </a:solidFill>
            <a:ln cap="flat" cmpd="sng" w="9525">
              <a:solidFill>
                <a:schemeClr val="accent2"/>
              </a:solidFill>
              <a:prstDash val="solid"/>
              <a:round/>
              <a:headEnd len="sm" w="sm" type="none"/>
              <a:tailEnd len="sm" w="sm" type="none"/>
            </a:ln>
          </p:spPr>
          <p:txBody>
            <a:bodyPr anchorCtr="0" anchor="ctr" bIns="0" lIns="91425" spcFirstLastPara="1" rIns="91425" wrap="square" tIns="0">
              <a:noAutofit/>
            </a:bodyPr>
            <a:lstStyle/>
            <a:p>
              <a:pPr indent="0" lvl="0" marL="0" rtl="0" algn="ctr">
                <a:spcBef>
                  <a:spcPts val="0"/>
                </a:spcBef>
                <a:spcAft>
                  <a:spcPts val="0"/>
                </a:spcAft>
                <a:buNone/>
              </a:pPr>
              <a:r>
                <a:rPr lang="en" sz="1200">
                  <a:solidFill>
                    <a:schemeClr val="lt1"/>
                  </a:solidFill>
                  <a:latin typeface="Work Sans"/>
                  <a:ea typeface="Work Sans"/>
                  <a:cs typeface="Work Sans"/>
                  <a:sym typeface="Work Sans"/>
                </a:rPr>
                <a:t>🚀</a:t>
              </a:r>
              <a:endParaRPr sz="1200">
                <a:solidFill>
                  <a:schemeClr val="lt1"/>
                </a:solidFill>
                <a:latin typeface="Work Sans"/>
                <a:ea typeface="Work Sans"/>
                <a:cs typeface="Work Sans"/>
                <a:sym typeface="Work Sans"/>
              </a:endParaRPr>
            </a:p>
          </p:txBody>
        </p:sp>
        <p:sp>
          <p:nvSpPr>
            <p:cNvPr id="342" name="Google Shape;342;p53"/>
            <p:cNvSpPr txBox="1"/>
            <p:nvPr/>
          </p:nvSpPr>
          <p:spPr>
            <a:xfrm>
              <a:off x="3375767" y="810392"/>
              <a:ext cx="3193200" cy="394800"/>
            </a:xfrm>
            <a:prstGeom prst="rect">
              <a:avLst/>
            </a:prstGeom>
            <a:noFill/>
            <a:ln>
              <a:noFill/>
            </a:ln>
          </p:spPr>
          <p:txBody>
            <a:bodyPr anchorCtr="0" anchor="t" bIns="0" lIns="0" spcFirstLastPara="1" rIns="91425" wrap="square" tIns="91425">
              <a:normAutofit/>
            </a:bodyPr>
            <a:lstStyle/>
            <a:p>
              <a:pPr indent="0" lvl="0" marL="0" rtl="0" algn="l">
                <a:spcBef>
                  <a:spcPts val="0"/>
                </a:spcBef>
                <a:spcAft>
                  <a:spcPts val="0"/>
                </a:spcAft>
                <a:buNone/>
              </a:pPr>
              <a:r>
                <a:rPr lang="en" sz="1700">
                  <a:latin typeface="Plus Jakarta Sans"/>
                  <a:ea typeface="Plus Jakarta Sans"/>
                  <a:cs typeface="Plus Jakarta Sans"/>
                  <a:sym typeface="Plus Jakarta Sans"/>
                </a:rPr>
                <a:t>Promote your event</a:t>
              </a:r>
              <a:endParaRPr sz="1700">
                <a:latin typeface="Plus Jakarta Sans"/>
                <a:ea typeface="Plus Jakarta Sans"/>
                <a:cs typeface="Plus Jakarta Sans"/>
                <a:sym typeface="Plus Jakarta Sans"/>
              </a:endParaRPr>
            </a:p>
          </p:txBody>
        </p:sp>
        <p:sp>
          <p:nvSpPr>
            <p:cNvPr id="343" name="Google Shape;343;p53"/>
            <p:cNvSpPr txBox="1"/>
            <p:nvPr/>
          </p:nvSpPr>
          <p:spPr>
            <a:xfrm>
              <a:off x="3375767" y="1780334"/>
              <a:ext cx="3193200" cy="394800"/>
            </a:xfrm>
            <a:prstGeom prst="rect">
              <a:avLst/>
            </a:prstGeom>
            <a:noFill/>
            <a:ln>
              <a:noFill/>
            </a:ln>
          </p:spPr>
          <p:txBody>
            <a:bodyPr anchorCtr="0" anchor="t" bIns="0" lIns="0" spcFirstLastPara="1" rIns="91425" wrap="square" tIns="91425">
              <a:normAutofit fontScale="85000"/>
            </a:bodyPr>
            <a:lstStyle/>
            <a:p>
              <a:pPr indent="0" lvl="0" marL="0" rtl="0" algn="l">
                <a:spcBef>
                  <a:spcPts val="0"/>
                </a:spcBef>
                <a:spcAft>
                  <a:spcPts val="0"/>
                </a:spcAft>
                <a:buNone/>
              </a:pPr>
              <a:r>
                <a:rPr lang="en" sz="1700">
                  <a:latin typeface="Plus Jakarta Sans"/>
                  <a:ea typeface="Plus Jakarta Sans"/>
                  <a:cs typeface="Plus Jakarta Sans"/>
                  <a:sym typeface="Plus Jakarta Sans"/>
                </a:rPr>
                <a:t>Follow inclusive best practices</a:t>
              </a:r>
              <a:endParaRPr sz="1700">
                <a:latin typeface="Plus Jakarta Sans"/>
                <a:ea typeface="Plus Jakarta Sans"/>
                <a:cs typeface="Plus Jakarta Sans"/>
                <a:sym typeface="Plus Jakarta Sans"/>
              </a:endParaRPr>
            </a:p>
          </p:txBody>
        </p:sp>
        <p:sp>
          <p:nvSpPr>
            <p:cNvPr id="344" name="Google Shape;344;p53"/>
            <p:cNvSpPr/>
            <p:nvPr/>
          </p:nvSpPr>
          <p:spPr>
            <a:xfrm>
              <a:off x="2683353" y="2265365"/>
              <a:ext cx="535500" cy="394800"/>
            </a:xfrm>
            <a:prstGeom prst="roundRect">
              <a:avLst>
                <a:gd fmla="val 50000" name="adj"/>
              </a:avLst>
            </a:prstGeom>
            <a:solidFill>
              <a:schemeClr val="accent2"/>
            </a:solidFill>
            <a:ln cap="flat" cmpd="sng" w="9525">
              <a:solidFill>
                <a:schemeClr val="accent2"/>
              </a:solidFill>
              <a:prstDash val="solid"/>
              <a:round/>
              <a:headEnd len="sm" w="sm" type="none"/>
              <a:tailEnd len="sm" w="sm" type="none"/>
            </a:ln>
          </p:spPr>
          <p:txBody>
            <a:bodyPr anchorCtr="0" anchor="ctr" bIns="0" lIns="91425" spcFirstLastPara="1" rIns="91425" wrap="square" tIns="0">
              <a:noAutofit/>
            </a:bodyPr>
            <a:lstStyle/>
            <a:p>
              <a:pPr indent="0" lvl="0" marL="0" rtl="0" algn="ctr">
                <a:spcBef>
                  <a:spcPts val="0"/>
                </a:spcBef>
                <a:spcAft>
                  <a:spcPts val="0"/>
                </a:spcAft>
                <a:buNone/>
              </a:pPr>
              <a:r>
                <a:rPr lang="en" sz="1200">
                  <a:solidFill>
                    <a:schemeClr val="lt1"/>
                  </a:solidFill>
                  <a:latin typeface="Work Sans"/>
                  <a:ea typeface="Work Sans"/>
                  <a:cs typeface="Work Sans"/>
                  <a:sym typeface="Work Sans"/>
                </a:rPr>
                <a:t>📃</a:t>
              </a:r>
              <a:endParaRPr sz="1200">
                <a:solidFill>
                  <a:schemeClr val="lt1"/>
                </a:solidFill>
                <a:latin typeface="Work Sans"/>
                <a:ea typeface="Work Sans"/>
                <a:cs typeface="Work Sans"/>
                <a:sym typeface="Work Sans"/>
              </a:endParaRPr>
            </a:p>
          </p:txBody>
        </p:sp>
        <p:sp>
          <p:nvSpPr>
            <p:cNvPr id="345" name="Google Shape;345;p53"/>
            <p:cNvSpPr txBox="1"/>
            <p:nvPr/>
          </p:nvSpPr>
          <p:spPr>
            <a:xfrm>
              <a:off x="3375767" y="2265328"/>
              <a:ext cx="3193200" cy="394800"/>
            </a:xfrm>
            <a:prstGeom prst="rect">
              <a:avLst/>
            </a:prstGeom>
            <a:noFill/>
            <a:ln>
              <a:noFill/>
            </a:ln>
          </p:spPr>
          <p:txBody>
            <a:bodyPr anchorCtr="0" anchor="t" bIns="0" lIns="0" spcFirstLastPara="1" rIns="91425" wrap="square" tIns="91425">
              <a:normAutofit/>
            </a:bodyPr>
            <a:lstStyle/>
            <a:p>
              <a:pPr indent="0" lvl="0" marL="0" rtl="0" algn="l">
                <a:spcBef>
                  <a:spcPts val="0"/>
                </a:spcBef>
                <a:spcAft>
                  <a:spcPts val="0"/>
                </a:spcAft>
                <a:buNone/>
              </a:pPr>
              <a:r>
                <a:rPr lang="en" sz="1700">
                  <a:latin typeface="Plus Jakarta Sans"/>
                  <a:ea typeface="Plus Jakarta Sans"/>
                  <a:cs typeface="Plus Jakarta Sans"/>
                  <a:sym typeface="Plus Jakarta Sans"/>
                </a:rPr>
                <a:t>Code of Conduct</a:t>
              </a:r>
              <a:endParaRPr sz="1700">
                <a:latin typeface="Plus Jakarta Sans"/>
                <a:ea typeface="Plus Jakarta Sans"/>
                <a:cs typeface="Plus Jakarta Sans"/>
                <a:sym typeface="Plus Jakarta Sans"/>
              </a:endParaRPr>
            </a:p>
          </p:txBody>
        </p:sp>
        <p:sp>
          <p:nvSpPr>
            <p:cNvPr id="346" name="Google Shape;346;p53"/>
            <p:cNvSpPr/>
            <p:nvPr/>
          </p:nvSpPr>
          <p:spPr>
            <a:xfrm>
              <a:off x="2683353" y="2750387"/>
              <a:ext cx="535500" cy="394800"/>
            </a:xfrm>
            <a:prstGeom prst="roundRect">
              <a:avLst>
                <a:gd fmla="val 50000" name="adj"/>
              </a:avLst>
            </a:prstGeom>
            <a:solidFill>
              <a:schemeClr val="accent2"/>
            </a:solidFill>
            <a:ln cap="flat" cmpd="sng" w="9525">
              <a:solidFill>
                <a:schemeClr val="accent2"/>
              </a:solidFill>
              <a:prstDash val="solid"/>
              <a:round/>
              <a:headEnd len="sm" w="sm" type="none"/>
              <a:tailEnd len="sm" w="sm" type="none"/>
            </a:ln>
          </p:spPr>
          <p:txBody>
            <a:bodyPr anchorCtr="0" anchor="ctr" bIns="0" lIns="91425" spcFirstLastPara="1" rIns="91425" wrap="square" tIns="0">
              <a:noAutofit/>
            </a:bodyPr>
            <a:lstStyle/>
            <a:p>
              <a:pPr indent="0" lvl="0" marL="0" rtl="0" algn="ctr">
                <a:spcBef>
                  <a:spcPts val="0"/>
                </a:spcBef>
                <a:spcAft>
                  <a:spcPts val="0"/>
                </a:spcAft>
                <a:buNone/>
              </a:pPr>
              <a:r>
                <a:rPr lang="en" sz="1200">
                  <a:solidFill>
                    <a:schemeClr val="lt1"/>
                  </a:solidFill>
                  <a:latin typeface="Work Sans"/>
                  <a:ea typeface="Work Sans"/>
                  <a:cs typeface="Work Sans"/>
                  <a:sym typeface="Work Sans"/>
                </a:rPr>
                <a:t>📝</a:t>
              </a:r>
              <a:endParaRPr sz="1200">
                <a:solidFill>
                  <a:schemeClr val="lt1"/>
                </a:solidFill>
                <a:latin typeface="Work Sans"/>
                <a:ea typeface="Work Sans"/>
                <a:cs typeface="Work Sans"/>
                <a:sym typeface="Work Sans"/>
              </a:endParaRPr>
            </a:p>
          </p:txBody>
        </p:sp>
        <p:sp>
          <p:nvSpPr>
            <p:cNvPr id="347" name="Google Shape;347;p53"/>
            <p:cNvSpPr txBox="1"/>
            <p:nvPr/>
          </p:nvSpPr>
          <p:spPr>
            <a:xfrm>
              <a:off x="3375767" y="2750336"/>
              <a:ext cx="3193200" cy="394800"/>
            </a:xfrm>
            <a:prstGeom prst="rect">
              <a:avLst/>
            </a:prstGeom>
            <a:noFill/>
            <a:ln>
              <a:noFill/>
            </a:ln>
          </p:spPr>
          <p:txBody>
            <a:bodyPr anchorCtr="0" anchor="t" bIns="0" lIns="0" spcFirstLastPara="1" rIns="91425" wrap="square" tIns="91425">
              <a:normAutofit fontScale="85000"/>
            </a:bodyPr>
            <a:lstStyle/>
            <a:p>
              <a:pPr indent="0" lvl="0" marL="0" rtl="0" algn="l">
                <a:spcBef>
                  <a:spcPts val="0"/>
                </a:spcBef>
                <a:spcAft>
                  <a:spcPts val="0"/>
                </a:spcAft>
                <a:buNone/>
              </a:pPr>
              <a:r>
                <a:rPr lang="en" sz="1700">
                  <a:latin typeface="Plus Jakarta Sans"/>
                  <a:ea typeface="Plus Jakarta Sans"/>
                  <a:cs typeface="Plus Jakarta Sans"/>
                  <a:sym typeface="Plus Jakarta Sans"/>
                </a:rPr>
                <a:t>Finalize content &amp; create deck</a:t>
              </a:r>
              <a:endParaRPr sz="1700">
                <a:latin typeface="Plus Jakarta Sans"/>
                <a:ea typeface="Plus Jakarta Sans"/>
                <a:cs typeface="Plus Jakarta Sans"/>
                <a:sym typeface="Plus Jakarta Sans"/>
              </a:endParaRPr>
            </a:p>
          </p:txBody>
        </p:sp>
        <p:sp>
          <p:nvSpPr>
            <p:cNvPr id="348" name="Google Shape;348;p53"/>
            <p:cNvSpPr/>
            <p:nvPr/>
          </p:nvSpPr>
          <p:spPr>
            <a:xfrm>
              <a:off x="2683353" y="3235422"/>
              <a:ext cx="535500" cy="394800"/>
            </a:xfrm>
            <a:prstGeom prst="roundRect">
              <a:avLst>
                <a:gd fmla="val 50000" name="adj"/>
              </a:avLst>
            </a:prstGeom>
            <a:solidFill>
              <a:schemeClr val="accent2"/>
            </a:solidFill>
            <a:ln cap="flat" cmpd="sng" w="9525">
              <a:solidFill>
                <a:schemeClr val="accent2"/>
              </a:solidFill>
              <a:prstDash val="solid"/>
              <a:round/>
              <a:headEnd len="sm" w="sm" type="none"/>
              <a:tailEnd len="sm" w="sm" type="none"/>
            </a:ln>
          </p:spPr>
          <p:txBody>
            <a:bodyPr anchorCtr="0" anchor="ctr" bIns="0" lIns="91425" spcFirstLastPara="1" rIns="91425" wrap="square" tIns="0">
              <a:noAutofit/>
            </a:bodyPr>
            <a:lstStyle/>
            <a:p>
              <a:pPr indent="0" lvl="0" marL="0" rtl="0" algn="ctr">
                <a:spcBef>
                  <a:spcPts val="0"/>
                </a:spcBef>
                <a:spcAft>
                  <a:spcPts val="0"/>
                </a:spcAft>
                <a:buNone/>
              </a:pPr>
              <a:r>
                <a:rPr lang="en" sz="1200">
                  <a:solidFill>
                    <a:schemeClr val="lt1"/>
                  </a:solidFill>
                  <a:latin typeface="Work Sans"/>
                  <a:ea typeface="Work Sans"/>
                  <a:cs typeface="Work Sans"/>
                  <a:sym typeface="Work Sans"/>
                </a:rPr>
                <a:t>🚨</a:t>
              </a:r>
              <a:endParaRPr sz="1200">
                <a:solidFill>
                  <a:schemeClr val="lt1"/>
                </a:solidFill>
                <a:latin typeface="Work Sans"/>
                <a:ea typeface="Work Sans"/>
                <a:cs typeface="Work Sans"/>
                <a:sym typeface="Work Sans"/>
              </a:endParaRPr>
            </a:p>
          </p:txBody>
        </p:sp>
        <p:sp>
          <p:nvSpPr>
            <p:cNvPr id="349" name="Google Shape;349;p53"/>
            <p:cNvSpPr txBox="1"/>
            <p:nvPr/>
          </p:nvSpPr>
          <p:spPr>
            <a:xfrm>
              <a:off x="3375767" y="3235357"/>
              <a:ext cx="3193200" cy="394800"/>
            </a:xfrm>
            <a:prstGeom prst="rect">
              <a:avLst/>
            </a:prstGeom>
            <a:noFill/>
            <a:ln>
              <a:noFill/>
            </a:ln>
          </p:spPr>
          <p:txBody>
            <a:bodyPr anchorCtr="0" anchor="t" bIns="0" lIns="0" spcFirstLastPara="1" rIns="91425" wrap="square" tIns="91425">
              <a:normAutofit/>
            </a:bodyPr>
            <a:lstStyle/>
            <a:p>
              <a:pPr indent="0" lvl="0" marL="0" rtl="0" algn="l">
                <a:spcBef>
                  <a:spcPts val="0"/>
                </a:spcBef>
                <a:spcAft>
                  <a:spcPts val="0"/>
                </a:spcAft>
                <a:buNone/>
              </a:pPr>
              <a:r>
                <a:rPr lang="en" sz="1700">
                  <a:latin typeface="Plus Jakarta Sans"/>
                  <a:ea typeface="Plus Jakarta Sans"/>
                  <a:cs typeface="Plus Jakarta Sans"/>
                  <a:sym typeface="Plus Jakarta Sans"/>
                </a:rPr>
                <a:t>Determine backup plans</a:t>
              </a:r>
              <a:endParaRPr sz="1700">
                <a:latin typeface="Plus Jakarta Sans"/>
                <a:ea typeface="Plus Jakarta Sans"/>
                <a:cs typeface="Plus Jakarta Sans"/>
                <a:sym typeface="Plus Jakarta Sans"/>
              </a:endParaRPr>
            </a:p>
          </p:txBody>
        </p:sp>
        <p:cxnSp>
          <p:nvCxnSpPr>
            <p:cNvPr id="350" name="Google Shape;350;p53"/>
            <p:cNvCxnSpPr/>
            <p:nvPr/>
          </p:nvCxnSpPr>
          <p:spPr>
            <a:xfrm flipH="1" rot="10800000">
              <a:off x="2951080" y="1196159"/>
              <a:ext cx="3475800" cy="5400"/>
            </a:xfrm>
            <a:prstGeom prst="straightConnector1">
              <a:avLst/>
            </a:prstGeom>
            <a:noFill/>
            <a:ln cap="flat" cmpd="sng" w="9525">
              <a:solidFill>
                <a:schemeClr val="accent2"/>
              </a:solidFill>
              <a:prstDash val="solid"/>
              <a:round/>
              <a:headEnd len="med" w="med" type="none"/>
              <a:tailEnd len="med" w="med" type="none"/>
            </a:ln>
          </p:spPr>
        </p:cxnSp>
        <p:cxnSp>
          <p:nvCxnSpPr>
            <p:cNvPr id="351" name="Google Shape;351;p53"/>
            <p:cNvCxnSpPr/>
            <p:nvPr/>
          </p:nvCxnSpPr>
          <p:spPr>
            <a:xfrm flipH="1" rot="10800000">
              <a:off x="2951080" y="1679420"/>
              <a:ext cx="3475800" cy="5400"/>
            </a:xfrm>
            <a:prstGeom prst="straightConnector1">
              <a:avLst/>
            </a:prstGeom>
            <a:noFill/>
            <a:ln cap="flat" cmpd="sng" w="9525">
              <a:solidFill>
                <a:schemeClr val="accent2"/>
              </a:solidFill>
              <a:prstDash val="solid"/>
              <a:round/>
              <a:headEnd len="med" w="med" type="none"/>
              <a:tailEnd len="med" w="med" type="none"/>
            </a:ln>
          </p:spPr>
        </p:cxnSp>
        <p:cxnSp>
          <p:nvCxnSpPr>
            <p:cNvPr id="352" name="Google Shape;352;p53"/>
            <p:cNvCxnSpPr/>
            <p:nvPr/>
          </p:nvCxnSpPr>
          <p:spPr>
            <a:xfrm flipH="1" rot="10800000">
              <a:off x="2951080" y="2166927"/>
              <a:ext cx="3475800" cy="5400"/>
            </a:xfrm>
            <a:prstGeom prst="straightConnector1">
              <a:avLst/>
            </a:prstGeom>
            <a:noFill/>
            <a:ln cap="flat" cmpd="sng" w="9525">
              <a:solidFill>
                <a:schemeClr val="accent2"/>
              </a:solidFill>
              <a:prstDash val="solid"/>
              <a:round/>
              <a:headEnd len="med" w="med" type="none"/>
              <a:tailEnd len="med" w="med" type="none"/>
            </a:ln>
          </p:spPr>
        </p:cxnSp>
        <p:cxnSp>
          <p:nvCxnSpPr>
            <p:cNvPr id="353" name="Google Shape;353;p53"/>
            <p:cNvCxnSpPr/>
            <p:nvPr/>
          </p:nvCxnSpPr>
          <p:spPr>
            <a:xfrm flipH="1" rot="10800000">
              <a:off x="2951080" y="2649210"/>
              <a:ext cx="3475800" cy="5400"/>
            </a:xfrm>
            <a:prstGeom prst="straightConnector1">
              <a:avLst/>
            </a:prstGeom>
            <a:noFill/>
            <a:ln cap="flat" cmpd="sng" w="9525">
              <a:solidFill>
                <a:schemeClr val="accent2"/>
              </a:solidFill>
              <a:prstDash val="solid"/>
              <a:round/>
              <a:headEnd len="med" w="med" type="none"/>
              <a:tailEnd len="med" w="med" type="none"/>
            </a:ln>
          </p:spPr>
        </p:cxnSp>
        <p:cxnSp>
          <p:nvCxnSpPr>
            <p:cNvPr id="354" name="Google Shape;354;p53"/>
            <p:cNvCxnSpPr/>
            <p:nvPr/>
          </p:nvCxnSpPr>
          <p:spPr>
            <a:xfrm flipH="1" rot="10800000">
              <a:off x="2951080" y="3136554"/>
              <a:ext cx="3475800" cy="5400"/>
            </a:xfrm>
            <a:prstGeom prst="straightConnector1">
              <a:avLst/>
            </a:prstGeom>
            <a:noFill/>
            <a:ln cap="flat" cmpd="sng" w="9525">
              <a:solidFill>
                <a:schemeClr val="accent2"/>
              </a:solidFill>
              <a:prstDash val="solid"/>
              <a:round/>
              <a:headEnd len="med" w="med" type="none"/>
              <a:tailEnd len="med" w="med" type="none"/>
            </a:ln>
          </p:spPr>
        </p:cxnSp>
        <p:cxnSp>
          <p:nvCxnSpPr>
            <p:cNvPr id="355" name="Google Shape;355;p53"/>
            <p:cNvCxnSpPr/>
            <p:nvPr/>
          </p:nvCxnSpPr>
          <p:spPr>
            <a:xfrm flipH="1" rot="10800000">
              <a:off x="2951080" y="3697255"/>
              <a:ext cx="3475800" cy="5400"/>
            </a:xfrm>
            <a:prstGeom prst="straightConnector1">
              <a:avLst/>
            </a:prstGeom>
            <a:noFill/>
            <a:ln cap="flat" cmpd="sng" w="9525">
              <a:solidFill>
                <a:schemeClr val="accent2"/>
              </a:solidFill>
              <a:prstDash val="solid"/>
              <a:round/>
              <a:headEnd len="med" w="med" type="none"/>
              <a:tailEnd len="med" w="med" type="none"/>
            </a:ln>
          </p:spPr>
        </p:cxnSp>
        <p:sp>
          <p:nvSpPr>
            <p:cNvPr id="356" name="Google Shape;356;p53"/>
            <p:cNvSpPr/>
            <p:nvPr/>
          </p:nvSpPr>
          <p:spPr>
            <a:xfrm>
              <a:off x="2683353" y="1780357"/>
              <a:ext cx="535500" cy="394800"/>
            </a:xfrm>
            <a:prstGeom prst="roundRect">
              <a:avLst>
                <a:gd fmla="val 50000" name="adj"/>
              </a:avLst>
            </a:prstGeom>
            <a:solidFill>
              <a:schemeClr val="accent2"/>
            </a:solidFill>
            <a:ln cap="flat" cmpd="sng" w="9525">
              <a:solidFill>
                <a:schemeClr val="accent2"/>
              </a:solidFill>
              <a:prstDash val="solid"/>
              <a:round/>
              <a:headEnd len="sm" w="sm" type="none"/>
              <a:tailEnd len="sm" w="sm" type="none"/>
            </a:ln>
          </p:spPr>
          <p:txBody>
            <a:bodyPr anchorCtr="0" anchor="ctr" bIns="0" lIns="91425" spcFirstLastPara="1" rIns="91425" wrap="square" tIns="0">
              <a:noAutofit/>
            </a:bodyPr>
            <a:lstStyle/>
            <a:p>
              <a:pPr indent="0" lvl="0" marL="0" rtl="0" algn="ctr">
                <a:spcBef>
                  <a:spcPts val="0"/>
                </a:spcBef>
                <a:spcAft>
                  <a:spcPts val="0"/>
                </a:spcAft>
                <a:buNone/>
              </a:pPr>
              <a:r>
                <a:rPr lang="en" sz="1200">
                  <a:solidFill>
                    <a:schemeClr val="lt1"/>
                  </a:solidFill>
                  <a:latin typeface="Work Sans"/>
                  <a:ea typeface="Work Sans"/>
                  <a:cs typeface="Work Sans"/>
                  <a:sym typeface="Work Sans"/>
                </a:rPr>
                <a:t>🏆</a:t>
              </a:r>
              <a:endParaRPr sz="1200">
                <a:solidFill>
                  <a:schemeClr val="lt1"/>
                </a:solidFill>
                <a:latin typeface="Work Sans"/>
                <a:ea typeface="Work Sans"/>
                <a:cs typeface="Work Sans"/>
                <a:sym typeface="Work Sans"/>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0" name="Shape 360"/>
        <p:cNvGrpSpPr/>
        <p:nvPr/>
      </p:nvGrpSpPr>
      <p:grpSpPr>
        <a:xfrm>
          <a:off x="0" y="0"/>
          <a:ext cx="0" cy="0"/>
          <a:chOff x="0" y="0"/>
          <a:chExt cx="0" cy="0"/>
        </a:xfrm>
      </p:grpSpPr>
      <p:sp>
        <p:nvSpPr>
          <p:cNvPr id="361" name="Google Shape;361;p54"/>
          <p:cNvSpPr txBox="1"/>
          <p:nvPr/>
        </p:nvSpPr>
        <p:spPr>
          <a:xfrm>
            <a:off x="77775" y="457675"/>
            <a:ext cx="8821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rgbClr val="4285F4"/>
                </a:solidFill>
                <a:latin typeface="Google Sans"/>
                <a:ea typeface="Google Sans"/>
                <a:cs typeface="Google Sans"/>
                <a:sym typeface="Google Sans"/>
              </a:rPr>
              <a:t>Women Techmakers Code of Conduct</a:t>
            </a:r>
            <a:endParaRPr sz="2400">
              <a:solidFill>
                <a:srgbClr val="4285F4"/>
              </a:solidFill>
            </a:endParaRPr>
          </a:p>
        </p:txBody>
      </p:sp>
      <p:sp>
        <p:nvSpPr>
          <p:cNvPr id="362" name="Google Shape;362;p54"/>
          <p:cNvSpPr txBox="1"/>
          <p:nvPr/>
        </p:nvSpPr>
        <p:spPr>
          <a:xfrm>
            <a:off x="229425" y="1370400"/>
            <a:ext cx="2832600" cy="276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rgbClr val="000000"/>
              </a:buClr>
              <a:buSzPts val="1100"/>
              <a:buFont typeface="Arial"/>
              <a:buNone/>
            </a:pPr>
            <a:r>
              <a:rPr b="1" lang="en" sz="1500">
                <a:solidFill>
                  <a:srgbClr val="4285F4"/>
                </a:solidFill>
                <a:latin typeface="Google Sans"/>
                <a:ea typeface="Google Sans"/>
                <a:cs typeface="Google Sans"/>
                <a:sym typeface="Google Sans"/>
              </a:rPr>
              <a:t>Be respectful to each other</a:t>
            </a:r>
            <a:endParaRPr b="1" sz="15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Clr>
                <a:srgbClr val="000000"/>
              </a:buClr>
              <a:buSzPts val="1100"/>
              <a:buFont typeface="Arial"/>
              <a:buNone/>
            </a:pPr>
            <a:r>
              <a:t/>
            </a:r>
            <a:endParaRPr sz="1100">
              <a:latin typeface="Google Sans"/>
              <a:ea typeface="Google Sans"/>
              <a:cs typeface="Google Sans"/>
              <a:sym typeface="Google Sans"/>
            </a:endParaRPr>
          </a:p>
          <a:p>
            <a:pPr indent="0" lvl="0" marL="0" rtl="0" algn="l">
              <a:lnSpc>
                <a:spcPct val="115000"/>
              </a:lnSpc>
              <a:spcBef>
                <a:spcPts val="0"/>
              </a:spcBef>
              <a:spcAft>
                <a:spcPts val="0"/>
              </a:spcAft>
              <a:buNone/>
            </a:pPr>
            <a:r>
              <a:rPr lang="en" sz="1100">
                <a:latin typeface="Google Sans"/>
                <a:ea typeface="Google Sans"/>
                <a:cs typeface="Google Sans"/>
                <a:sym typeface="Google Sans"/>
              </a:rPr>
              <a:t>Treat everyone with respect. Participate while acknowledging that everyone deserves to be here — and each of us has the right to enjoy our experience without fear of harassment, discrimination, or condescension, whether blatant or via micro-aggressions. All forms of communication should not demean others. Consider what you are saying and how it would feel if it were said to you, or about you.</a:t>
            </a:r>
            <a:endParaRPr sz="1100">
              <a:latin typeface="Google Sans"/>
              <a:ea typeface="Google Sans"/>
              <a:cs typeface="Google Sans"/>
              <a:sym typeface="Google Sans"/>
            </a:endParaRPr>
          </a:p>
        </p:txBody>
      </p:sp>
      <p:sp>
        <p:nvSpPr>
          <p:cNvPr id="363" name="Google Shape;363;p54"/>
          <p:cNvSpPr txBox="1"/>
          <p:nvPr/>
        </p:nvSpPr>
        <p:spPr>
          <a:xfrm>
            <a:off x="3197675" y="1370400"/>
            <a:ext cx="2832600" cy="224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solidFill>
                  <a:srgbClr val="4285F4"/>
                </a:solidFill>
                <a:latin typeface="Google Sans"/>
                <a:ea typeface="Google Sans"/>
                <a:cs typeface="Google Sans"/>
                <a:sym typeface="Google Sans"/>
              </a:rPr>
              <a:t>Speak up if you see or hear something</a:t>
            </a:r>
            <a:endParaRPr b="1" sz="1500">
              <a:solidFill>
                <a:srgbClr val="4285F4"/>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100">
              <a:latin typeface="Google Sans"/>
              <a:ea typeface="Google Sans"/>
              <a:cs typeface="Google Sans"/>
              <a:sym typeface="Google Sans"/>
            </a:endParaRPr>
          </a:p>
          <a:p>
            <a:pPr indent="0" lvl="0" marL="0" rtl="0" algn="l">
              <a:lnSpc>
                <a:spcPct val="115000"/>
              </a:lnSpc>
              <a:spcBef>
                <a:spcPts val="0"/>
              </a:spcBef>
              <a:spcAft>
                <a:spcPts val="0"/>
              </a:spcAft>
              <a:buNone/>
            </a:pPr>
            <a:r>
              <a:rPr lang="en" sz="1100">
                <a:latin typeface="Google Sans"/>
                <a:ea typeface="Google Sans"/>
                <a:cs typeface="Google Sans"/>
                <a:sym typeface="Google Sans"/>
              </a:rPr>
              <a:t>Harassment is not tolerated, and you are empowered to politely engage when you or others are disrespected. The person making you feel uncomfortable may not be aware of what they are doing, and politely bringing their behavior to their attention is encouraged. </a:t>
            </a:r>
            <a:endParaRPr sz="1100">
              <a:latin typeface="Google Sans"/>
              <a:ea typeface="Google Sans"/>
              <a:cs typeface="Google Sans"/>
              <a:sym typeface="Google Sans"/>
            </a:endParaRPr>
          </a:p>
        </p:txBody>
      </p:sp>
      <p:sp>
        <p:nvSpPr>
          <p:cNvPr id="364" name="Google Shape;364;p54"/>
          <p:cNvSpPr txBox="1"/>
          <p:nvPr/>
        </p:nvSpPr>
        <p:spPr>
          <a:xfrm>
            <a:off x="6165925" y="1370400"/>
            <a:ext cx="2832600" cy="3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solidFill>
                  <a:srgbClr val="4285F4"/>
                </a:solidFill>
                <a:latin typeface="Google Sans"/>
                <a:ea typeface="Google Sans"/>
                <a:cs typeface="Google Sans"/>
                <a:sym typeface="Google Sans"/>
              </a:rPr>
              <a:t>ZERO TOLERANCE POLICY for in-person or online harassment of any kind</a:t>
            </a:r>
            <a:endParaRPr sz="1500">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100">
              <a:latin typeface="Google Sans"/>
              <a:ea typeface="Google Sans"/>
              <a:cs typeface="Google Sans"/>
              <a:sym typeface="Google Sans"/>
            </a:endParaRPr>
          </a:p>
          <a:p>
            <a:pPr indent="0" lvl="0" marL="0" rtl="0" algn="l">
              <a:lnSpc>
                <a:spcPct val="115000"/>
              </a:lnSpc>
              <a:spcBef>
                <a:spcPts val="0"/>
              </a:spcBef>
              <a:spcAft>
                <a:spcPts val="0"/>
              </a:spcAft>
              <a:buNone/>
            </a:pPr>
            <a:r>
              <a:rPr lang="en" sz="1100">
                <a:latin typeface="Google Sans"/>
                <a:ea typeface="Google Sans"/>
                <a:cs typeface="Google Sans"/>
                <a:sym typeface="Google Sans"/>
              </a:rPr>
              <a:t>including but not limited to:</a:t>
            </a:r>
            <a:endParaRPr sz="1100">
              <a:latin typeface="Google Sans"/>
              <a:ea typeface="Google Sans"/>
              <a:cs typeface="Google Sans"/>
              <a:sym typeface="Google Sans"/>
            </a:endParaRPr>
          </a:p>
          <a:p>
            <a:pPr indent="0" lvl="0" marL="0" rtl="0" algn="l">
              <a:lnSpc>
                <a:spcPct val="115000"/>
              </a:lnSpc>
              <a:spcBef>
                <a:spcPts val="0"/>
              </a:spcBef>
              <a:spcAft>
                <a:spcPts val="0"/>
              </a:spcAft>
              <a:buNone/>
            </a:pPr>
            <a:r>
              <a:rPr lang="en" sz="1100">
                <a:latin typeface="Google Sans"/>
                <a:ea typeface="Google Sans"/>
                <a:cs typeface="Google Sans"/>
                <a:sym typeface="Google Sans"/>
              </a:rPr>
              <a:t>-Deliberate intimidation</a:t>
            </a:r>
            <a:endParaRPr sz="1100">
              <a:latin typeface="Google Sans"/>
              <a:ea typeface="Google Sans"/>
              <a:cs typeface="Google Sans"/>
              <a:sym typeface="Google Sans"/>
            </a:endParaRPr>
          </a:p>
          <a:p>
            <a:pPr indent="0" lvl="0" marL="0" rtl="0" algn="l">
              <a:lnSpc>
                <a:spcPct val="115000"/>
              </a:lnSpc>
              <a:spcBef>
                <a:spcPts val="0"/>
              </a:spcBef>
              <a:spcAft>
                <a:spcPts val="0"/>
              </a:spcAft>
              <a:buNone/>
            </a:pPr>
            <a:r>
              <a:rPr lang="en" sz="1100">
                <a:latin typeface="Google Sans"/>
                <a:ea typeface="Google Sans"/>
                <a:cs typeface="Google Sans"/>
                <a:sym typeface="Google Sans"/>
              </a:rPr>
              <a:t>-Harassing photography or recording</a:t>
            </a:r>
            <a:endParaRPr sz="1100">
              <a:latin typeface="Google Sans"/>
              <a:ea typeface="Google Sans"/>
              <a:cs typeface="Google Sans"/>
              <a:sym typeface="Google Sans"/>
            </a:endParaRPr>
          </a:p>
          <a:p>
            <a:pPr indent="0" lvl="0" marL="0" rtl="0" algn="l">
              <a:lnSpc>
                <a:spcPct val="115000"/>
              </a:lnSpc>
              <a:spcBef>
                <a:spcPts val="0"/>
              </a:spcBef>
              <a:spcAft>
                <a:spcPts val="0"/>
              </a:spcAft>
              <a:buNone/>
            </a:pPr>
            <a:r>
              <a:rPr lang="en" sz="1100">
                <a:latin typeface="Google Sans"/>
                <a:ea typeface="Google Sans"/>
                <a:cs typeface="Google Sans"/>
                <a:sym typeface="Google Sans"/>
              </a:rPr>
              <a:t>-Sustained disruption of talks or other events</a:t>
            </a:r>
            <a:endParaRPr sz="1100">
              <a:latin typeface="Google Sans"/>
              <a:ea typeface="Google Sans"/>
              <a:cs typeface="Google Sans"/>
              <a:sym typeface="Google Sans"/>
            </a:endParaRPr>
          </a:p>
          <a:p>
            <a:pPr indent="0" lvl="0" marL="0" rtl="0" algn="l">
              <a:lnSpc>
                <a:spcPct val="115000"/>
              </a:lnSpc>
              <a:spcBef>
                <a:spcPts val="0"/>
              </a:spcBef>
              <a:spcAft>
                <a:spcPts val="0"/>
              </a:spcAft>
              <a:buNone/>
            </a:pPr>
            <a:r>
              <a:rPr lang="en" sz="1100">
                <a:latin typeface="Google Sans"/>
                <a:ea typeface="Google Sans"/>
                <a:cs typeface="Google Sans"/>
                <a:sym typeface="Google Sans"/>
              </a:rPr>
              <a:t>-Offensive verbal language</a:t>
            </a:r>
            <a:endParaRPr sz="1100">
              <a:latin typeface="Google Sans"/>
              <a:ea typeface="Google Sans"/>
              <a:cs typeface="Google Sans"/>
              <a:sym typeface="Google Sans"/>
            </a:endParaRPr>
          </a:p>
          <a:p>
            <a:pPr indent="0" lvl="0" marL="0" rtl="0" algn="l">
              <a:lnSpc>
                <a:spcPct val="115000"/>
              </a:lnSpc>
              <a:spcBef>
                <a:spcPts val="0"/>
              </a:spcBef>
              <a:spcAft>
                <a:spcPts val="0"/>
              </a:spcAft>
              <a:buNone/>
            </a:pPr>
            <a:r>
              <a:rPr lang="en" sz="1100">
                <a:latin typeface="Google Sans"/>
                <a:ea typeface="Google Sans"/>
                <a:cs typeface="Google Sans"/>
                <a:sym typeface="Google Sans"/>
              </a:rPr>
              <a:t>-Verbal language that reinforces social structures of domination</a:t>
            </a:r>
            <a:endParaRPr sz="1100">
              <a:latin typeface="Google Sans"/>
              <a:ea typeface="Google Sans"/>
              <a:cs typeface="Google Sans"/>
              <a:sym typeface="Google Sans"/>
            </a:endParaRPr>
          </a:p>
          <a:p>
            <a:pPr indent="0" lvl="0" marL="0" rtl="0" algn="l">
              <a:lnSpc>
                <a:spcPct val="115000"/>
              </a:lnSpc>
              <a:spcBef>
                <a:spcPts val="0"/>
              </a:spcBef>
              <a:spcAft>
                <a:spcPts val="0"/>
              </a:spcAft>
              <a:buNone/>
            </a:pPr>
            <a:r>
              <a:rPr lang="en" sz="1100">
                <a:latin typeface="Google Sans"/>
                <a:ea typeface="Google Sans"/>
                <a:cs typeface="Google Sans"/>
                <a:sym typeface="Google Sans"/>
              </a:rPr>
              <a:t>-Sexual imagery and language</a:t>
            </a:r>
            <a:endParaRPr sz="1100">
              <a:latin typeface="Google Sans"/>
              <a:ea typeface="Google Sans"/>
              <a:cs typeface="Google Sans"/>
              <a:sym typeface="Google Sans"/>
            </a:endParaRPr>
          </a:p>
          <a:p>
            <a:pPr indent="0" lvl="0" marL="0" rtl="0" algn="l">
              <a:lnSpc>
                <a:spcPct val="115000"/>
              </a:lnSpc>
              <a:spcBef>
                <a:spcPts val="0"/>
              </a:spcBef>
              <a:spcAft>
                <a:spcPts val="0"/>
              </a:spcAft>
              <a:buNone/>
            </a:pPr>
            <a:r>
              <a:rPr lang="en" sz="1100">
                <a:latin typeface="Google Sans"/>
                <a:ea typeface="Google Sans"/>
                <a:cs typeface="Google Sans"/>
                <a:sym typeface="Google Sans"/>
              </a:rPr>
              <a:t>-Unwelcome sexual or physical attention</a:t>
            </a:r>
            <a:endParaRPr sz="1100">
              <a:latin typeface="Google Sans"/>
              <a:ea typeface="Google Sans"/>
              <a:cs typeface="Google Sans"/>
              <a:sym typeface="Google Sans"/>
            </a:endParaRPr>
          </a:p>
          <a:p>
            <a:pPr indent="0" lvl="0" marL="0" rtl="0" algn="l">
              <a:lnSpc>
                <a:spcPct val="115000"/>
              </a:lnSpc>
              <a:spcBef>
                <a:spcPts val="0"/>
              </a:spcBef>
              <a:spcAft>
                <a:spcPts val="0"/>
              </a:spcAft>
              <a:buNone/>
            </a:pPr>
            <a:r>
              <a:rPr lang="en" sz="1100">
                <a:latin typeface="Google Sans"/>
                <a:ea typeface="Google Sans"/>
                <a:cs typeface="Google Sans"/>
                <a:sym typeface="Google Sans"/>
              </a:rPr>
              <a:t>-Physical or cyber threats </a:t>
            </a:r>
            <a:endParaRPr sz="1100">
              <a:latin typeface="Google Sans"/>
              <a:ea typeface="Google Sans"/>
              <a:cs typeface="Google Sans"/>
              <a:sym typeface="Google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5"/>
          <p:cNvSpPr/>
          <p:nvPr/>
        </p:nvSpPr>
        <p:spPr>
          <a:xfrm rot="5400000">
            <a:off x="1907800" y="-1922600"/>
            <a:ext cx="4486200" cy="8316300"/>
          </a:xfrm>
          <a:prstGeom prst="round1Rect">
            <a:avLst>
              <a:gd fmla="val 7834"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55"/>
          <p:cNvSpPr txBox="1"/>
          <p:nvPr/>
        </p:nvSpPr>
        <p:spPr>
          <a:xfrm>
            <a:off x="6463218" y="180000"/>
            <a:ext cx="1585200" cy="10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700">
                <a:solidFill>
                  <a:srgbClr val="B7B7B7"/>
                </a:solidFill>
                <a:latin typeface="Google Sans"/>
                <a:ea typeface="Google Sans"/>
                <a:cs typeface="Google Sans"/>
                <a:sym typeface="Google Sans"/>
              </a:rPr>
              <a:t>Proprietary and Confidential</a:t>
            </a:r>
            <a:endParaRPr sz="700">
              <a:solidFill>
                <a:srgbClr val="B7B7B7"/>
              </a:solidFill>
              <a:latin typeface="Google Sans"/>
              <a:ea typeface="Google Sans"/>
              <a:cs typeface="Google Sans"/>
              <a:sym typeface="Google Sans"/>
            </a:endParaRPr>
          </a:p>
        </p:txBody>
      </p:sp>
      <p:sp>
        <p:nvSpPr>
          <p:cNvPr id="371" name="Google Shape;371;p55"/>
          <p:cNvSpPr txBox="1"/>
          <p:nvPr/>
        </p:nvSpPr>
        <p:spPr>
          <a:xfrm>
            <a:off x="369450" y="1718218"/>
            <a:ext cx="1005000" cy="730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1000"/>
              </a:spcAft>
              <a:buNone/>
            </a:pPr>
            <a:r>
              <a:rPr b="1" lang="en" sz="5600">
                <a:solidFill>
                  <a:srgbClr val="2480EF"/>
                </a:solidFill>
                <a:latin typeface="Google Sans"/>
                <a:ea typeface="Google Sans"/>
                <a:cs typeface="Google Sans"/>
                <a:sym typeface="Google Sans"/>
              </a:rPr>
              <a:t>04</a:t>
            </a:r>
            <a:endParaRPr b="1" sz="5600">
              <a:solidFill>
                <a:srgbClr val="2480EF"/>
              </a:solidFill>
              <a:latin typeface="Google Sans"/>
              <a:ea typeface="Google Sans"/>
              <a:cs typeface="Google Sans"/>
              <a:sym typeface="Google Sans"/>
            </a:endParaRPr>
          </a:p>
        </p:txBody>
      </p:sp>
      <p:sp>
        <p:nvSpPr>
          <p:cNvPr id="372" name="Google Shape;372;p55"/>
          <p:cNvSpPr txBox="1"/>
          <p:nvPr/>
        </p:nvSpPr>
        <p:spPr>
          <a:xfrm>
            <a:off x="1663653" y="1715225"/>
            <a:ext cx="5880900" cy="1245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1000"/>
              </a:spcAft>
              <a:buNone/>
            </a:pPr>
            <a:r>
              <a:rPr b="1" lang="en" sz="5600">
                <a:solidFill>
                  <a:schemeClr val="dk1"/>
                </a:solidFill>
                <a:latin typeface="Google Sans"/>
                <a:ea typeface="Google Sans"/>
                <a:cs typeface="Google Sans"/>
                <a:sym typeface="Google Sans"/>
              </a:rPr>
              <a:t>Our IWD Speakers</a:t>
            </a:r>
            <a:endParaRPr b="1" sz="5600">
              <a:solidFill>
                <a:schemeClr val="dk1"/>
              </a:solidFill>
              <a:latin typeface="Google Sans"/>
              <a:ea typeface="Google Sans"/>
              <a:cs typeface="Google Sans"/>
              <a:sym typeface="Google Sans"/>
            </a:endParaRPr>
          </a:p>
        </p:txBody>
      </p:sp>
      <p:pic>
        <p:nvPicPr>
          <p:cNvPr id="373" name="Google Shape;373;p55"/>
          <p:cNvPicPr preferRelativeResize="0"/>
          <p:nvPr/>
        </p:nvPicPr>
        <p:blipFill rotWithShape="1">
          <a:blip r:embed="rId3">
            <a:alphaModFix/>
          </a:blip>
          <a:srcRect b="32897" l="11838" r="11831" t="32897"/>
          <a:stretch/>
        </p:blipFill>
        <p:spPr>
          <a:xfrm>
            <a:off x="416713" y="1160596"/>
            <a:ext cx="2190879" cy="292900"/>
          </a:xfrm>
          <a:prstGeom prst="rect">
            <a:avLst/>
          </a:prstGeom>
          <a:noFill/>
          <a:ln>
            <a:noFill/>
          </a:ln>
        </p:spPr>
      </p:pic>
      <p:grpSp>
        <p:nvGrpSpPr>
          <p:cNvPr id="374" name="Google Shape;374;p55"/>
          <p:cNvGrpSpPr/>
          <p:nvPr/>
        </p:nvGrpSpPr>
        <p:grpSpPr>
          <a:xfrm>
            <a:off x="5840841" y="920814"/>
            <a:ext cx="2691910" cy="4222684"/>
            <a:chOff x="5840841" y="920814"/>
            <a:chExt cx="2691910" cy="4222684"/>
          </a:xfrm>
        </p:grpSpPr>
        <p:pic>
          <p:nvPicPr>
            <p:cNvPr id="375" name="Google Shape;375;p55"/>
            <p:cNvPicPr preferRelativeResize="0"/>
            <p:nvPr/>
          </p:nvPicPr>
          <p:blipFill rotWithShape="1">
            <a:blip r:embed="rId4">
              <a:alphaModFix/>
            </a:blip>
            <a:srcRect b="0" l="48974" r="0" t="0"/>
            <a:stretch/>
          </p:blipFill>
          <p:spPr>
            <a:xfrm rot="1141643">
              <a:off x="6110326" y="1115551"/>
              <a:ext cx="1514218" cy="1906911"/>
            </a:xfrm>
            <a:prstGeom prst="rect">
              <a:avLst/>
            </a:prstGeom>
            <a:noFill/>
            <a:ln>
              <a:noFill/>
            </a:ln>
          </p:spPr>
        </p:pic>
        <p:pic>
          <p:nvPicPr>
            <p:cNvPr id="376" name="Google Shape;376;p55"/>
            <p:cNvPicPr preferRelativeResize="0"/>
            <p:nvPr/>
          </p:nvPicPr>
          <p:blipFill rotWithShape="1">
            <a:blip r:embed="rId5">
              <a:alphaModFix/>
            </a:blip>
            <a:srcRect b="2410" l="0" r="0" t="0"/>
            <a:stretch/>
          </p:blipFill>
          <p:spPr>
            <a:xfrm>
              <a:off x="6427800" y="2187200"/>
              <a:ext cx="2104951" cy="2956298"/>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6"/>
          <p:cNvSpPr txBox="1"/>
          <p:nvPr/>
        </p:nvSpPr>
        <p:spPr>
          <a:xfrm>
            <a:off x="369825" y="362325"/>
            <a:ext cx="4158300" cy="575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1000"/>
              </a:spcAft>
              <a:buNone/>
            </a:pPr>
            <a:r>
              <a:t/>
            </a:r>
            <a:endParaRPr b="1" sz="3000">
              <a:solidFill>
                <a:schemeClr val="dk1"/>
              </a:solidFill>
              <a:latin typeface="Google Sans"/>
              <a:ea typeface="Google Sans"/>
              <a:cs typeface="Google Sans"/>
              <a:sym typeface="Google Sans"/>
            </a:endParaRPr>
          </a:p>
        </p:txBody>
      </p:sp>
      <p:pic>
        <p:nvPicPr>
          <p:cNvPr id="382" name="Google Shape;382;p56"/>
          <p:cNvPicPr preferRelativeResize="0"/>
          <p:nvPr/>
        </p:nvPicPr>
        <p:blipFill rotWithShape="1">
          <a:blip r:embed="rId3">
            <a:alphaModFix/>
          </a:blip>
          <a:srcRect b="0" l="11032" r="0" t="0"/>
          <a:stretch/>
        </p:blipFill>
        <p:spPr>
          <a:xfrm>
            <a:off x="43987" y="-60825"/>
            <a:ext cx="1511700" cy="1699067"/>
          </a:xfrm>
          <a:prstGeom prst="rect">
            <a:avLst/>
          </a:prstGeom>
          <a:noFill/>
          <a:ln>
            <a:noFill/>
          </a:ln>
        </p:spPr>
      </p:pic>
      <p:pic>
        <p:nvPicPr>
          <p:cNvPr id="383" name="Google Shape;383;p56" title="Fidan.jpg"/>
          <p:cNvPicPr preferRelativeResize="0"/>
          <p:nvPr/>
        </p:nvPicPr>
        <p:blipFill>
          <a:blip r:embed="rId4">
            <a:alphaModFix/>
          </a:blip>
          <a:stretch>
            <a:fillRect/>
          </a:stretch>
        </p:blipFill>
        <p:spPr>
          <a:xfrm>
            <a:off x="3641950" y="-8575"/>
            <a:ext cx="1440450" cy="1511700"/>
          </a:xfrm>
          <a:prstGeom prst="rect">
            <a:avLst/>
          </a:prstGeom>
          <a:noFill/>
          <a:ln>
            <a:noFill/>
          </a:ln>
        </p:spPr>
      </p:pic>
      <p:pic>
        <p:nvPicPr>
          <p:cNvPr id="384" name="Google Shape;384;p56" title="Copy of Sevil(1).jpg"/>
          <p:cNvPicPr preferRelativeResize="0"/>
          <p:nvPr/>
        </p:nvPicPr>
        <p:blipFill>
          <a:blip r:embed="rId5">
            <a:alphaModFix/>
          </a:blip>
          <a:stretch>
            <a:fillRect/>
          </a:stretch>
        </p:blipFill>
        <p:spPr>
          <a:xfrm>
            <a:off x="3772300" y="3320700"/>
            <a:ext cx="1511700" cy="1511700"/>
          </a:xfrm>
          <a:prstGeom prst="rect">
            <a:avLst/>
          </a:prstGeom>
          <a:noFill/>
          <a:ln>
            <a:noFill/>
          </a:ln>
        </p:spPr>
      </p:pic>
      <p:pic>
        <p:nvPicPr>
          <p:cNvPr id="385" name="Google Shape;385;p56" title="Copy of Sevil.jpg"/>
          <p:cNvPicPr preferRelativeResize="0"/>
          <p:nvPr/>
        </p:nvPicPr>
        <p:blipFill>
          <a:blip r:embed="rId6">
            <a:alphaModFix/>
          </a:blip>
          <a:stretch>
            <a:fillRect/>
          </a:stretch>
        </p:blipFill>
        <p:spPr>
          <a:xfrm>
            <a:off x="6894225" y="1679012"/>
            <a:ext cx="1511700" cy="1511700"/>
          </a:xfrm>
          <a:prstGeom prst="rect">
            <a:avLst/>
          </a:prstGeom>
          <a:noFill/>
          <a:ln>
            <a:noFill/>
          </a:ln>
        </p:spPr>
      </p:pic>
      <p:pic>
        <p:nvPicPr>
          <p:cNvPr id="386" name="Google Shape;386;p56" title="Khayala.jpg"/>
          <p:cNvPicPr preferRelativeResize="0"/>
          <p:nvPr/>
        </p:nvPicPr>
        <p:blipFill>
          <a:blip r:embed="rId7">
            <a:alphaModFix/>
          </a:blip>
          <a:stretch>
            <a:fillRect/>
          </a:stretch>
        </p:blipFill>
        <p:spPr>
          <a:xfrm>
            <a:off x="5847150" y="3365201"/>
            <a:ext cx="1511700" cy="1511700"/>
          </a:xfrm>
          <a:prstGeom prst="rect">
            <a:avLst/>
          </a:prstGeom>
          <a:noFill/>
          <a:ln>
            <a:noFill/>
          </a:ln>
        </p:spPr>
      </p:pic>
      <p:pic>
        <p:nvPicPr>
          <p:cNvPr id="387" name="Google Shape;387;p56" title="Gunay.jpg"/>
          <p:cNvPicPr preferRelativeResize="0"/>
          <p:nvPr/>
        </p:nvPicPr>
        <p:blipFill>
          <a:blip r:embed="rId8">
            <a:alphaModFix/>
          </a:blip>
          <a:stretch>
            <a:fillRect/>
          </a:stretch>
        </p:blipFill>
        <p:spPr>
          <a:xfrm>
            <a:off x="2698775" y="1620449"/>
            <a:ext cx="1511700" cy="1511700"/>
          </a:xfrm>
          <a:prstGeom prst="rect">
            <a:avLst/>
          </a:prstGeom>
          <a:noFill/>
          <a:ln>
            <a:noFill/>
          </a:ln>
        </p:spPr>
      </p:pic>
      <p:pic>
        <p:nvPicPr>
          <p:cNvPr id="388" name="Google Shape;388;p56" title="Sevil.jpg"/>
          <p:cNvPicPr preferRelativeResize="0"/>
          <p:nvPr/>
        </p:nvPicPr>
        <p:blipFill>
          <a:blip r:embed="rId9">
            <a:alphaModFix/>
          </a:blip>
          <a:stretch>
            <a:fillRect/>
          </a:stretch>
        </p:blipFill>
        <p:spPr>
          <a:xfrm>
            <a:off x="4993100" y="1656072"/>
            <a:ext cx="1440474" cy="1440474"/>
          </a:xfrm>
          <a:prstGeom prst="rect">
            <a:avLst/>
          </a:prstGeom>
          <a:noFill/>
          <a:ln>
            <a:noFill/>
          </a:ln>
        </p:spPr>
      </p:pic>
      <p:pic>
        <p:nvPicPr>
          <p:cNvPr id="389" name="Google Shape;389;p56" title="Rahima.jpg"/>
          <p:cNvPicPr preferRelativeResize="0"/>
          <p:nvPr/>
        </p:nvPicPr>
        <p:blipFill>
          <a:blip r:embed="rId10">
            <a:alphaModFix/>
          </a:blip>
          <a:stretch>
            <a:fillRect/>
          </a:stretch>
        </p:blipFill>
        <p:spPr>
          <a:xfrm>
            <a:off x="652625" y="1638225"/>
            <a:ext cx="1511700" cy="1511700"/>
          </a:xfrm>
          <a:prstGeom prst="rect">
            <a:avLst/>
          </a:prstGeom>
          <a:noFill/>
          <a:ln>
            <a:noFill/>
          </a:ln>
        </p:spPr>
      </p:pic>
      <p:pic>
        <p:nvPicPr>
          <p:cNvPr id="390" name="Google Shape;390;p56" title="Shabnam.jpg"/>
          <p:cNvPicPr preferRelativeResize="0"/>
          <p:nvPr/>
        </p:nvPicPr>
        <p:blipFill>
          <a:blip r:embed="rId11">
            <a:alphaModFix/>
          </a:blip>
          <a:stretch>
            <a:fillRect/>
          </a:stretch>
        </p:blipFill>
        <p:spPr>
          <a:xfrm>
            <a:off x="1840200" y="3320662"/>
            <a:ext cx="1440474" cy="1440474"/>
          </a:xfrm>
          <a:prstGeom prst="rect">
            <a:avLst/>
          </a:prstGeom>
          <a:noFill/>
          <a:ln>
            <a:noFill/>
          </a:ln>
        </p:spPr>
      </p:pic>
      <p:pic>
        <p:nvPicPr>
          <p:cNvPr id="391" name="Google Shape;391;p56" title="Sifaya.jpg"/>
          <p:cNvPicPr preferRelativeResize="0"/>
          <p:nvPr/>
        </p:nvPicPr>
        <p:blipFill>
          <a:blip r:embed="rId12">
            <a:alphaModFix/>
          </a:blip>
          <a:stretch>
            <a:fillRect/>
          </a:stretch>
        </p:blipFill>
        <p:spPr>
          <a:xfrm>
            <a:off x="5353575" y="-7200"/>
            <a:ext cx="1591851" cy="1511700"/>
          </a:xfrm>
          <a:prstGeom prst="rect">
            <a:avLst/>
          </a:prstGeom>
          <a:noFill/>
          <a:ln>
            <a:noFill/>
          </a:ln>
        </p:spPr>
      </p:pic>
      <p:pic>
        <p:nvPicPr>
          <p:cNvPr id="392" name="Google Shape;392;p56" title="Yevgeniya.jpg"/>
          <p:cNvPicPr preferRelativeResize="0"/>
          <p:nvPr/>
        </p:nvPicPr>
        <p:blipFill>
          <a:blip r:embed="rId13">
            <a:alphaModFix/>
          </a:blip>
          <a:stretch>
            <a:fillRect/>
          </a:stretch>
        </p:blipFill>
        <p:spPr>
          <a:xfrm>
            <a:off x="1833937" y="27038"/>
            <a:ext cx="1440474" cy="1440474"/>
          </a:xfrm>
          <a:prstGeom prst="rect">
            <a:avLst/>
          </a:prstGeom>
          <a:noFill/>
          <a:ln>
            <a:noFill/>
          </a:ln>
        </p:spPr>
      </p:pic>
      <p:grpSp>
        <p:nvGrpSpPr>
          <p:cNvPr id="393" name="Google Shape;393;p56"/>
          <p:cNvGrpSpPr/>
          <p:nvPr/>
        </p:nvGrpSpPr>
        <p:grpSpPr>
          <a:xfrm>
            <a:off x="7984446" y="3190742"/>
            <a:ext cx="1158867" cy="1952992"/>
            <a:chOff x="5840841" y="920814"/>
            <a:chExt cx="2691910" cy="4222684"/>
          </a:xfrm>
        </p:grpSpPr>
        <p:pic>
          <p:nvPicPr>
            <p:cNvPr id="394" name="Google Shape;394;p56"/>
            <p:cNvPicPr preferRelativeResize="0"/>
            <p:nvPr/>
          </p:nvPicPr>
          <p:blipFill rotWithShape="1">
            <a:blip r:embed="rId14">
              <a:alphaModFix/>
            </a:blip>
            <a:srcRect b="0" l="48974" r="0" t="0"/>
            <a:stretch/>
          </p:blipFill>
          <p:spPr>
            <a:xfrm rot="1141643">
              <a:off x="6110326" y="1115551"/>
              <a:ext cx="1514218" cy="1906911"/>
            </a:xfrm>
            <a:prstGeom prst="rect">
              <a:avLst/>
            </a:prstGeom>
            <a:noFill/>
            <a:ln>
              <a:noFill/>
            </a:ln>
          </p:spPr>
        </p:pic>
        <p:pic>
          <p:nvPicPr>
            <p:cNvPr id="395" name="Google Shape;395;p56"/>
            <p:cNvPicPr preferRelativeResize="0"/>
            <p:nvPr/>
          </p:nvPicPr>
          <p:blipFill rotWithShape="1">
            <a:blip r:embed="rId15">
              <a:alphaModFix/>
            </a:blip>
            <a:srcRect b="2410" l="0" r="0" t="0"/>
            <a:stretch/>
          </p:blipFill>
          <p:spPr>
            <a:xfrm>
              <a:off x="6427800" y="2187200"/>
              <a:ext cx="2104951" cy="2956298"/>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7"/>
          <p:cNvSpPr/>
          <p:nvPr/>
        </p:nvSpPr>
        <p:spPr>
          <a:xfrm rot="5400000">
            <a:off x="1907800" y="-1922600"/>
            <a:ext cx="4486200" cy="8316300"/>
          </a:xfrm>
          <a:prstGeom prst="round1Rect">
            <a:avLst>
              <a:gd fmla="val 7834"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7"/>
          <p:cNvSpPr txBox="1"/>
          <p:nvPr/>
        </p:nvSpPr>
        <p:spPr>
          <a:xfrm>
            <a:off x="6463218" y="180000"/>
            <a:ext cx="1585200" cy="10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700">
                <a:solidFill>
                  <a:srgbClr val="B7B7B7"/>
                </a:solidFill>
                <a:latin typeface="Google Sans"/>
                <a:ea typeface="Google Sans"/>
                <a:cs typeface="Google Sans"/>
                <a:sym typeface="Google Sans"/>
              </a:rPr>
              <a:t>Proprietary and Confidential</a:t>
            </a:r>
            <a:endParaRPr sz="700">
              <a:solidFill>
                <a:srgbClr val="B7B7B7"/>
              </a:solidFill>
              <a:latin typeface="Google Sans"/>
              <a:ea typeface="Google Sans"/>
              <a:cs typeface="Google Sans"/>
              <a:sym typeface="Google Sans"/>
            </a:endParaRPr>
          </a:p>
        </p:txBody>
      </p:sp>
      <p:sp>
        <p:nvSpPr>
          <p:cNvPr id="402" name="Google Shape;402;p57"/>
          <p:cNvSpPr txBox="1"/>
          <p:nvPr/>
        </p:nvSpPr>
        <p:spPr>
          <a:xfrm>
            <a:off x="770678" y="1724150"/>
            <a:ext cx="5880900" cy="1245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1000"/>
              </a:spcAft>
              <a:buNone/>
            </a:pPr>
            <a:r>
              <a:rPr b="1" lang="en" sz="5600">
                <a:solidFill>
                  <a:schemeClr val="dk1"/>
                </a:solidFill>
                <a:latin typeface="Google Sans"/>
                <a:ea typeface="Google Sans"/>
                <a:cs typeface="Google Sans"/>
                <a:sym typeface="Google Sans"/>
              </a:rPr>
              <a:t>Thank you for joining us :)</a:t>
            </a:r>
            <a:endParaRPr b="1" sz="5600">
              <a:solidFill>
                <a:schemeClr val="dk1"/>
              </a:solidFill>
              <a:latin typeface="Google Sans"/>
              <a:ea typeface="Google Sans"/>
              <a:cs typeface="Google Sans"/>
              <a:sym typeface="Google Sans"/>
            </a:endParaRPr>
          </a:p>
        </p:txBody>
      </p:sp>
      <p:pic>
        <p:nvPicPr>
          <p:cNvPr id="403" name="Google Shape;403;p57"/>
          <p:cNvPicPr preferRelativeResize="0"/>
          <p:nvPr/>
        </p:nvPicPr>
        <p:blipFill rotWithShape="1">
          <a:blip r:embed="rId3">
            <a:alphaModFix/>
          </a:blip>
          <a:srcRect b="32897" l="11838" r="11831" t="32897"/>
          <a:stretch/>
        </p:blipFill>
        <p:spPr>
          <a:xfrm>
            <a:off x="416713" y="1160596"/>
            <a:ext cx="2190879" cy="292900"/>
          </a:xfrm>
          <a:prstGeom prst="rect">
            <a:avLst/>
          </a:prstGeom>
          <a:noFill/>
          <a:ln>
            <a:noFill/>
          </a:ln>
        </p:spPr>
      </p:pic>
      <p:grpSp>
        <p:nvGrpSpPr>
          <p:cNvPr id="404" name="Google Shape;404;p57"/>
          <p:cNvGrpSpPr/>
          <p:nvPr/>
        </p:nvGrpSpPr>
        <p:grpSpPr>
          <a:xfrm>
            <a:off x="5840841" y="920814"/>
            <a:ext cx="2691910" cy="4222684"/>
            <a:chOff x="5840841" y="920814"/>
            <a:chExt cx="2691910" cy="4222684"/>
          </a:xfrm>
        </p:grpSpPr>
        <p:pic>
          <p:nvPicPr>
            <p:cNvPr id="405" name="Google Shape;405;p57"/>
            <p:cNvPicPr preferRelativeResize="0"/>
            <p:nvPr/>
          </p:nvPicPr>
          <p:blipFill rotWithShape="1">
            <a:blip r:embed="rId4">
              <a:alphaModFix/>
            </a:blip>
            <a:srcRect b="0" l="48974" r="0" t="0"/>
            <a:stretch/>
          </p:blipFill>
          <p:spPr>
            <a:xfrm rot="1141643">
              <a:off x="6110326" y="1115551"/>
              <a:ext cx="1514218" cy="1906911"/>
            </a:xfrm>
            <a:prstGeom prst="rect">
              <a:avLst/>
            </a:prstGeom>
            <a:noFill/>
            <a:ln>
              <a:noFill/>
            </a:ln>
          </p:spPr>
        </p:pic>
        <p:pic>
          <p:nvPicPr>
            <p:cNvPr id="406" name="Google Shape;406;p57"/>
            <p:cNvPicPr preferRelativeResize="0"/>
            <p:nvPr/>
          </p:nvPicPr>
          <p:blipFill rotWithShape="1">
            <a:blip r:embed="rId5">
              <a:alphaModFix/>
            </a:blip>
            <a:srcRect b="2410" l="0" r="0" t="0"/>
            <a:stretch/>
          </p:blipFill>
          <p:spPr>
            <a:xfrm>
              <a:off x="6427800" y="2187200"/>
              <a:ext cx="2104951" cy="2956298"/>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8"/>
          <p:cNvSpPr txBox="1"/>
          <p:nvPr>
            <p:ph type="title"/>
          </p:nvPr>
        </p:nvSpPr>
        <p:spPr>
          <a:xfrm>
            <a:off x="298544" y="1002932"/>
            <a:ext cx="2808000" cy="755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500"/>
              <a:buNone/>
            </a:pPr>
            <a:r>
              <a:rPr b="1" lang="en"/>
              <a:t>Google Developer profile </a:t>
            </a:r>
            <a:endParaRPr b="1"/>
          </a:p>
        </p:txBody>
      </p:sp>
      <p:pic>
        <p:nvPicPr>
          <p:cNvPr id="412" name="Google Shape;412;p58"/>
          <p:cNvPicPr preferRelativeResize="0"/>
          <p:nvPr/>
        </p:nvPicPr>
        <p:blipFill rotWithShape="1">
          <a:blip r:embed="rId3">
            <a:alphaModFix/>
          </a:blip>
          <a:srcRect b="0" l="0" r="0" t="0"/>
          <a:stretch/>
        </p:blipFill>
        <p:spPr>
          <a:xfrm>
            <a:off x="3737431" y="85520"/>
            <a:ext cx="5284966" cy="4704780"/>
          </a:xfrm>
          <a:prstGeom prst="rect">
            <a:avLst/>
          </a:prstGeom>
          <a:noFill/>
          <a:ln>
            <a:noFill/>
          </a:ln>
        </p:spPr>
      </p:pic>
      <p:pic>
        <p:nvPicPr>
          <p:cNvPr id="413" name="Google Shape;413;p58"/>
          <p:cNvPicPr preferRelativeResize="0"/>
          <p:nvPr/>
        </p:nvPicPr>
        <p:blipFill rotWithShape="1">
          <a:blip r:embed="rId4">
            <a:alphaModFix/>
          </a:blip>
          <a:srcRect b="0" l="0" r="0" t="0"/>
          <a:stretch/>
        </p:blipFill>
        <p:spPr>
          <a:xfrm>
            <a:off x="298544" y="1758632"/>
            <a:ext cx="3438887" cy="278842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9"/>
          <p:cNvSpPr txBox="1"/>
          <p:nvPr/>
        </p:nvSpPr>
        <p:spPr>
          <a:xfrm>
            <a:off x="6813718" y="840977"/>
            <a:ext cx="1506000" cy="323700"/>
          </a:xfrm>
          <a:prstGeom prst="rect">
            <a:avLst/>
          </a:prstGeom>
          <a:noFill/>
          <a:ln>
            <a:noFill/>
          </a:ln>
        </p:spPr>
        <p:txBody>
          <a:bodyPr anchorCtr="0" anchor="t" bIns="91425" lIns="91425" spcFirstLastPara="1" rIns="91425" wrap="square" tIns="91425">
            <a:spAutoFit/>
          </a:bodyPr>
          <a:lstStyle/>
          <a:p>
            <a:pPr indent="0" lvl="0" marL="0" marR="0" rtl="0" algn="ctr">
              <a:lnSpc>
                <a:spcPct val="95000"/>
              </a:lnSpc>
              <a:spcBef>
                <a:spcPts val="0"/>
              </a:spcBef>
              <a:spcAft>
                <a:spcPts val="0"/>
              </a:spcAft>
              <a:buClr>
                <a:srgbClr val="000000"/>
              </a:buClr>
              <a:buSzPts val="950"/>
              <a:buFont typeface="Arial"/>
              <a:buNone/>
            </a:pPr>
            <a:r>
              <a:rPr b="0" i="0" lang="en" sz="950" u="none" cap="none" strike="noStrike">
                <a:solidFill>
                  <a:schemeClr val="dk1"/>
                </a:solidFill>
                <a:latin typeface="Arial"/>
                <a:ea typeface="Arial"/>
                <a:cs typeface="Arial"/>
                <a:sym typeface="Arial"/>
              </a:rPr>
              <a:t>Baku</a:t>
            </a:r>
            <a:endParaRPr b="0" i="0" sz="950" u="none" cap="none" strike="noStrike">
              <a:solidFill>
                <a:srgbClr val="000000"/>
              </a:solidFill>
              <a:latin typeface="Arial"/>
              <a:ea typeface="Arial"/>
              <a:cs typeface="Arial"/>
              <a:sym typeface="Arial"/>
            </a:endParaRPr>
          </a:p>
        </p:txBody>
      </p:sp>
      <p:sp>
        <p:nvSpPr>
          <p:cNvPr id="419" name="Google Shape;419;p59"/>
          <p:cNvSpPr txBox="1"/>
          <p:nvPr/>
        </p:nvSpPr>
        <p:spPr>
          <a:xfrm>
            <a:off x="1774073" y="2083059"/>
            <a:ext cx="4929300" cy="1673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600"/>
              <a:buFont typeface="Arial"/>
              <a:buNone/>
            </a:pPr>
            <a:r>
              <a:rPr b="0" i="0" lang="en" sz="6600" u="none" cap="none" strike="noStrike">
                <a:solidFill>
                  <a:srgbClr val="1E1E1E"/>
                </a:solidFill>
                <a:latin typeface="Arial"/>
                <a:ea typeface="Arial"/>
                <a:cs typeface="Arial"/>
                <a:sym typeface="Arial"/>
              </a:rPr>
              <a:t>What’s next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pic>
        <p:nvPicPr>
          <p:cNvPr id="424" name="Google Shape;424;p60"/>
          <p:cNvPicPr preferRelativeResize="0"/>
          <p:nvPr/>
        </p:nvPicPr>
        <p:blipFill>
          <a:blip r:embed="rId3">
            <a:alphaModFix/>
          </a:blip>
          <a:stretch>
            <a:fillRect/>
          </a:stretch>
        </p:blipFill>
        <p:spPr>
          <a:xfrm>
            <a:off x="539875" y="51800"/>
            <a:ext cx="2048425" cy="2560525"/>
          </a:xfrm>
          <a:prstGeom prst="rect">
            <a:avLst/>
          </a:prstGeom>
          <a:noFill/>
          <a:ln>
            <a:noFill/>
          </a:ln>
        </p:spPr>
      </p:pic>
      <p:pic>
        <p:nvPicPr>
          <p:cNvPr id="425" name="Google Shape;425;p60"/>
          <p:cNvPicPr preferRelativeResize="0"/>
          <p:nvPr/>
        </p:nvPicPr>
        <p:blipFill>
          <a:blip r:embed="rId4">
            <a:alphaModFix/>
          </a:blip>
          <a:stretch>
            <a:fillRect/>
          </a:stretch>
        </p:blipFill>
        <p:spPr>
          <a:xfrm>
            <a:off x="3564975" y="51800"/>
            <a:ext cx="2048425" cy="2560548"/>
          </a:xfrm>
          <a:prstGeom prst="rect">
            <a:avLst/>
          </a:prstGeom>
          <a:noFill/>
          <a:ln>
            <a:noFill/>
          </a:ln>
        </p:spPr>
      </p:pic>
      <p:pic>
        <p:nvPicPr>
          <p:cNvPr id="426" name="Google Shape;426;p60"/>
          <p:cNvPicPr preferRelativeResize="0"/>
          <p:nvPr/>
        </p:nvPicPr>
        <p:blipFill>
          <a:blip r:embed="rId5">
            <a:alphaModFix/>
          </a:blip>
          <a:stretch>
            <a:fillRect/>
          </a:stretch>
        </p:blipFill>
        <p:spPr>
          <a:xfrm>
            <a:off x="6521250" y="51800"/>
            <a:ext cx="2048425" cy="2560548"/>
          </a:xfrm>
          <a:prstGeom prst="rect">
            <a:avLst/>
          </a:prstGeom>
          <a:noFill/>
          <a:ln>
            <a:noFill/>
          </a:ln>
        </p:spPr>
      </p:pic>
      <p:pic>
        <p:nvPicPr>
          <p:cNvPr id="427" name="Google Shape;427;p60"/>
          <p:cNvPicPr preferRelativeResize="0"/>
          <p:nvPr/>
        </p:nvPicPr>
        <p:blipFill>
          <a:blip r:embed="rId6">
            <a:alphaModFix/>
          </a:blip>
          <a:stretch>
            <a:fillRect/>
          </a:stretch>
        </p:blipFill>
        <p:spPr>
          <a:xfrm>
            <a:off x="6304350" y="2764725"/>
            <a:ext cx="1350075" cy="1350075"/>
          </a:xfrm>
          <a:prstGeom prst="rect">
            <a:avLst/>
          </a:prstGeom>
          <a:noFill/>
          <a:ln>
            <a:noFill/>
          </a:ln>
        </p:spPr>
      </p:pic>
      <p:pic>
        <p:nvPicPr>
          <p:cNvPr id="428" name="Google Shape;428;p60"/>
          <p:cNvPicPr preferRelativeResize="0"/>
          <p:nvPr/>
        </p:nvPicPr>
        <p:blipFill>
          <a:blip r:embed="rId7">
            <a:alphaModFix/>
          </a:blip>
          <a:stretch>
            <a:fillRect/>
          </a:stretch>
        </p:blipFill>
        <p:spPr>
          <a:xfrm>
            <a:off x="1045275" y="2764725"/>
            <a:ext cx="3124127" cy="1104426"/>
          </a:xfrm>
          <a:prstGeom prst="rect">
            <a:avLst/>
          </a:prstGeom>
          <a:noFill/>
          <a:ln>
            <a:noFill/>
          </a:ln>
        </p:spPr>
      </p:pic>
      <p:sp>
        <p:nvSpPr>
          <p:cNvPr id="429" name="Google Shape;429;p60"/>
          <p:cNvSpPr txBox="1"/>
          <p:nvPr/>
        </p:nvSpPr>
        <p:spPr>
          <a:xfrm>
            <a:off x="1198838" y="4108100"/>
            <a:ext cx="2817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rPr>
              <a:t>AI App Development </a:t>
            </a:r>
            <a:endParaRPr b="1" sz="1800">
              <a:solidFill>
                <a:schemeClr val="dk2"/>
              </a:solidFill>
            </a:endParaRPr>
          </a:p>
        </p:txBody>
      </p:sp>
      <p:sp>
        <p:nvSpPr>
          <p:cNvPr id="430" name="Google Shape;430;p60"/>
          <p:cNvSpPr txBox="1"/>
          <p:nvPr/>
        </p:nvSpPr>
        <p:spPr>
          <a:xfrm>
            <a:off x="5677325" y="4108100"/>
            <a:ext cx="3796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rPr>
              <a:t>5 weeks cloud bootcamp(free)</a:t>
            </a:r>
            <a:endParaRPr b="1" sz="18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7" name="Shape 127"/>
        <p:cNvGrpSpPr/>
        <p:nvPr/>
      </p:nvGrpSpPr>
      <p:grpSpPr>
        <a:xfrm>
          <a:off x="0" y="0"/>
          <a:ext cx="0" cy="0"/>
          <a:chOff x="0" y="0"/>
          <a:chExt cx="0" cy="0"/>
        </a:xfrm>
      </p:grpSpPr>
      <p:sp>
        <p:nvSpPr>
          <p:cNvPr id="128" name="Google Shape;128;p43"/>
          <p:cNvSpPr/>
          <p:nvPr/>
        </p:nvSpPr>
        <p:spPr>
          <a:xfrm rot="5400000">
            <a:off x="-1141975" y="1361025"/>
            <a:ext cx="3554400" cy="1270500"/>
          </a:xfrm>
          <a:prstGeom prst="round2SameRect">
            <a:avLst>
              <a:gd fmla="val 5810" name="adj1"/>
              <a:gd fmla="val 0" name="adj2"/>
            </a:avLst>
          </a:prstGeom>
          <a:solidFill>
            <a:srgbClr val="0095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3"/>
          <p:cNvSpPr txBox="1"/>
          <p:nvPr/>
        </p:nvSpPr>
        <p:spPr>
          <a:xfrm>
            <a:off x="141225" y="790950"/>
            <a:ext cx="2364000" cy="922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1000"/>
              </a:spcAft>
              <a:buNone/>
            </a:pPr>
            <a:r>
              <a:rPr b="1" lang="en" sz="1600">
                <a:solidFill>
                  <a:schemeClr val="lt1"/>
                </a:solidFill>
                <a:latin typeface="Google Sans"/>
                <a:ea typeface="Google Sans"/>
                <a:cs typeface="Google Sans"/>
                <a:sym typeface="Google Sans"/>
              </a:rPr>
              <a:t>Agenda</a:t>
            </a:r>
            <a:endParaRPr b="1" sz="1600">
              <a:solidFill>
                <a:schemeClr val="lt1"/>
              </a:solidFill>
              <a:latin typeface="Google Sans"/>
              <a:ea typeface="Google Sans"/>
              <a:cs typeface="Google Sans"/>
              <a:sym typeface="Google Sans"/>
            </a:endParaRPr>
          </a:p>
        </p:txBody>
      </p:sp>
      <p:sp>
        <p:nvSpPr>
          <p:cNvPr id="130" name="Google Shape;130;p43"/>
          <p:cNvSpPr txBox="1"/>
          <p:nvPr/>
        </p:nvSpPr>
        <p:spPr>
          <a:xfrm>
            <a:off x="1342500" y="400650"/>
            <a:ext cx="4041000" cy="411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4"/>
                </a:solidFill>
                <a:latin typeface="Google Sans"/>
                <a:ea typeface="Google Sans"/>
                <a:cs typeface="Google Sans"/>
                <a:sym typeface="Google Sans"/>
              </a:rPr>
              <a:t>9:00 AM - Registration</a:t>
            </a:r>
            <a:endParaRPr b="1" sz="1200">
              <a:solidFill>
                <a:schemeClr val="accent4"/>
              </a:solidFill>
              <a:latin typeface="Google Sans"/>
              <a:ea typeface="Google Sans"/>
              <a:cs typeface="Google Sans"/>
              <a:sym typeface="Google Sans"/>
            </a:endParaRPr>
          </a:p>
          <a:p>
            <a:pPr indent="0" lvl="0" marL="0" rtl="0" algn="l">
              <a:spcBef>
                <a:spcPts val="125"/>
              </a:spcBef>
              <a:spcAft>
                <a:spcPts val="0"/>
              </a:spcAft>
              <a:buNone/>
            </a:pPr>
            <a:r>
              <a:t/>
            </a:r>
            <a:endParaRPr b="1" sz="1200">
              <a:solidFill>
                <a:schemeClr val="accent4"/>
              </a:solidFill>
              <a:latin typeface="Google Sans"/>
              <a:ea typeface="Google Sans"/>
              <a:cs typeface="Google Sans"/>
              <a:sym typeface="Google Sans"/>
            </a:endParaRPr>
          </a:p>
          <a:p>
            <a:pPr indent="0" lvl="0" marL="0" rtl="0" algn="l">
              <a:spcBef>
                <a:spcPts val="125"/>
              </a:spcBef>
              <a:spcAft>
                <a:spcPts val="0"/>
              </a:spcAft>
              <a:buNone/>
            </a:pPr>
            <a:r>
              <a:rPr b="1" lang="en" sz="1200">
                <a:solidFill>
                  <a:schemeClr val="accent4"/>
                </a:solidFill>
                <a:latin typeface="Google Sans"/>
                <a:ea typeface="Google Sans"/>
                <a:cs typeface="Google Sans"/>
                <a:sym typeface="Google Sans"/>
              </a:rPr>
              <a:t>10:00 AM - IWD 2025 Opening Ceremony</a:t>
            </a:r>
            <a:endParaRPr b="1" sz="1200">
              <a:solidFill>
                <a:schemeClr val="accent4"/>
              </a:solidFill>
              <a:latin typeface="Google Sans"/>
              <a:ea typeface="Google Sans"/>
              <a:cs typeface="Google Sans"/>
              <a:sym typeface="Google Sans"/>
            </a:endParaRPr>
          </a:p>
          <a:p>
            <a:pPr indent="0" lvl="0" marL="0" rtl="0" algn="l">
              <a:spcBef>
                <a:spcPts val="125"/>
              </a:spcBef>
              <a:spcAft>
                <a:spcPts val="0"/>
              </a:spcAft>
              <a:buNone/>
            </a:pPr>
            <a:r>
              <a:rPr b="1" lang="en" sz="1200">
                <a:solidFill>
                  <a:schemeClr val="accent4"/>
                </a:solidFill>
                <a:latin typeface="Google Sans"/>
                <a:ea typeface="Google Sans"/>
                <a:cs typeface="Google Sans"/>
                <a:sym typeface="Google Sans"/>
              </a:rPr>
              <a:t>Yevgeniya Bikmurzina - Head of Innovation ecosystem department @ IDDA - Keynote [AZ]</a:t>
            </a:r>
            <a:endParaRPr b="1" sz="1200">
              <a:solidFill>
                <a:schemeClr val="accent4"/>
              </a:solidFill>
              <a:latin typeface="Google Sans"/>
              <a:ea typeface="Google Sans"/>
              <a:cs typeface="Google Sans"/>
              <a:sym typeface="Google Sans"/>
            </a:endParaRPr>
          </a:p>
          <a:p>
            <a:pPr indent="0" lvl="0" marL="0" rtl="0" algn="l">
              <a:spcBef>
                <a:spcPts val="125"/>
              </a:spcBef>
              <a:spcAft>
                <a:spcPts val="0"/>
              </a:spcAft>
              <a:buNone/>
            </a:pPr>
            <a:r>
              <a:t/>
            </a:r>
            <a:endParaRPr b="1" sz="1200">
              <a:solidFill>
                <a:schemeClr val="accent4"/>
              </a:solidFill>
              <a:latin typeface="Google Sans"/>
              <a:ea typeface="Google Sans"/>
              <a:cs typeface="Google Sans"/>
              <a:sym typeface="Google Sans"/>
            </a:endParaRPr>
          </a:p>
          <a:p>
            <a:pPr indent="0" lvl="0" marL="0" rtl="0" algn="l">
              <a:spcBef>
                <a:spcPts val="125"/>
              </a:spcBef>
              <a:spcAft>
                <a:spcPts val="0"/>
              </a:spcAft>
              <a:buNone/>
            </a:pPr>
            <a:r>
              <a:rPr b="1" lang="en" sz="1200">
                <a:solidFill>
                  <a:schemeClr val="accent4"/>
                </a:solidFill>
                <a:latin typeface="Google Sans"/>
                <a:ea typeface="Google Sans"/>
                <a:cs typeface="Google Sans"/>
                <a:sym typeface="Google Sans"/>
              </a:rPr>
              <a:t>10:30 AM - Fidan Rustamli</a:t>
            </a:r>
            <a:endParaRPr b="1" sz="1200">
              <a:solidFill>
                <a:schemeClr val="accent4"/>
              </a:solidFill>
              <a:latin typeface="Google Sans"/>
              <a:ea typeface="Google Sans"/>
              <a:cs typeface="Google Sans"/>
              <a:sym typeface="Google Sans"/>
            </a:endParaRPr>
          </a:p>
          <a:p>
            <a:pPr indent="0" lvl="0" marL="0" rtl="0" algn="l">
              <a:spcBef>
                <a:spcPts val="125"/>
              </a:spcBef>
              <a:spcAft>
                <a:spcPts val="0"/>
              </a:spcAft>
              <a:buNone/>
            </a:pPr>
            <a:r>
              <a:rPr b="1" lang="en" sz="1200">
                <a:solidFill>
                  <a:schemeClr val="accent4"/>
                </a:solidFill>
                <a:latin typeface="Google Sans"/>
                <a:ea typeface="Google Sans"/>
                <a:cs typeface="Google Sans"/>
                <a:sym typeface="Google Sans"/>
              </a:rPr>
              <a:t>Career Paths in the Gaming Industry: Strategies and Advice [AZ]</a:t>
            </a:r>
            <a:endParaRPr b="1" sz="1200">
              <a:solidFill>
                <a:schemeClr val="accent4"/>
              </a:solidFill>
              <a:latin typeface="Google Sans"/>
              <a:ea typeface="Google Sans"/>
              <a:cs typeface="Google Sans"/>
              <a:sym typeface="Google Sans"/>
            </a:endParaRPr>
          </a:p>
          <a:p>
            <a:pPr indent="0" lvl="0" marL="0" rtl="0" algn="l">
              <a:spcBef>
                <a:spcPts val="125"/>
              </a:spcBef>
              <a:spcAft>
                <a:spcPts val="0"/>
              </a:spcAft>
              <a:buNone/>
            </a:pPr>
            <a:r>
              <a:t/>
            </a:r>
            <a:endParaRPr b="1" sz="1200">
              <a:solidFill>
                <a:schemeClr val="accent4"/>
              </a:solidFill>
              <a:latin typeface="Google Sans"/>
              <a:ea typeface="Google Sans"/>
              <a:cs typeface="Google Sans"/>
              <a:sym typeface="Google Sans"/>
            </a:endParaRPr>
          </a:p>
          <a:p>
            <a:pPr indent="0" lvl="0" marL="0" rtl="0" algn="l">
              <a:spcBef>
                <a:spcPts val="125"/>
              </a:spcBef>
              <a:spcAft>
                <a:spcPts val="0"/>
              </a:spcAft>
              <a:buNone/>
            </a:pPr>
            <a:r>
              <a:rPr b="1" lang="en" sz="1200">
                <a:solidFill>
                  <a:schemeClr val="accent4"/>
                </a:solidFill>
                <a:latin typeface="Google Sans"/>
                <a:ea typeface="Google Sans"/>
                <a:cs typeface="Google Sans"/>
                <a:sym typeface="Google Sans"/>
              </a:rPr>
              <a:t>11:00 AM - Sevil Shahbandayeva</a:t>
            </a:r>
            <a:endParaRPr b="1" sz="1200">
              <a:solidFill>
                <a:schemeClr val="accent4"/>
              </a:solidFill>
              <a:latin typeface="Google Sans"/>
              <a:ea typeface="Google Sans"/>
              <a:cs typeface="Google Sans"/>
              <a:sym typeface="Google Sans"/>
            </a:endParaRPr>
          </a:p>
          <a:p>
            <a:pPr indent="0" lvl="0" marL="0" rtl="0" algn="l">
              <a:spcBef>
                <a:spcPts val="125"/>
              </a:spcBef>
              <a:spcAft>
                <a:spcPts val="0"/>
              </a:spcAft>
              <a:buNone/>
            </a:pPr>
            <a:r>
              <a:rPr b="1" lang="en" sz="1200">
                <a:solidFill>
                  <a:schemeClr val="accent4"/>
                </a:solidFill>
                <a:latin typeface="Google Sans"/>
                <a:ea typeface="Google Sans"/>
                <a:cs typeface="Google Sans"/>
                <a:sym typeface="Google Sans"/>
              </a:rPr>
              <a:t>Fault Tolerance in Microservices: How Circuit Breaker Design Can Save the Day [AZ]</a:t>
            </a:r>
            <a:endParaRPr b="1" sz="1200">
              <a:solidFill>
                <a:schemeClr val="accent4"/>
              </a:solidFill>
              <a:latin typeface="Google Sans"/>
              <a:ea typeface="Google Sans"/>
              <a:cs typeface="Google Sans"/>
              <a:sym typeface="Google Sans"/>
            </a:endParaRPr>
          </a:p>
          <a:p>
            <a:pPr indent="0" lvl="0" marL="0" rtl="0" algn="l">
              <a:spcBef>
                <a:spcPts val="125"/>
              </a:spcBef>
              <a:spcAft>
                <a:spcPts val="0"/>
              </a:spcAft>
              <a:buNone/>
            </a:pPr>
            <a:r>
              <a:t/>
            </a:r>
            <a:endParaRPr b="1" sz="1200">
              <a:solidFill>
                <a:schemeClr val="accent4"/>
              </a:solidFill>
              <a:latin typeface="Google Sans"/>
              <a:ea typeface="Google Sans"/>
              <a:cs typeface="Google Sans"/>
              <a:sym typeface="Google Sans"/>
            </a:endParaRPr>
          </a:p>
          <a:p>
            <a:pPr indent="0" lvl="0" marL="0" rtl="0" algn="l">
              <a:spcBef>
                <a:spcPts val="125"/>
              </a:spcBef>
              <a:spcAft>
                <a:spcPts val="0"/>
              </a:spcAft>
              <a:buNone/>
            </a:pPr>
            <a:r>
              <a:rPr b="1" lang="en" sz="1200">
                <a:solidFill>
                  <a:schemeClr val="accent4"/>
                </a:solidFill>
                <a:latin typeface="Google Sans"/>
                <a:ea typeface="Google Sans"/>
                <a:cs typeface="Google Sans"/>
                <a:sym typeface="Google Sans"/>
              </a:rPr>
              <a:t>11:30 AM - Marina Ibrahimova</a:t>
            </a:r>
            <a:endParaRPr b="1" sz="1200">
              <a:solidFill>
                <a:schemeClr val="accent4"/>
              </a:solidFill>
              <a:latin typeface="Google Sans"/>
              <a:ea typeface="Google Sans"/>
              <a:cs typeface="Google Sans"/>
              <a:sym typeface="Google Sans"/>
            </a:endParaRPr>
          </a:p>
          <a:p>
            <a:pPr indent="0" lvl="0" marL="0" rtl="0" algn="l">
              <a:spcBef>
                <a:spcPts val="125"/>
              </a:spcBef>
              <a:spcAft>
                <a:spcPts val="0"/>
              </a:spcAft>
              <a:buNone/>
            </a:pPr>
            <a:r>
              <a:rPr b="1" lang="en" sz="1200">
                <a:solidFill>
                  <a:schemeClr val="accent4"/>
                </a:solidFill>
                <a:latin typeface="Google Sans"/>
                <a:ea typeface="Google Sans"/>
                <a:cs typeface="Google Sans"/>
                <a:sym typeface="Google Sans"/>
              </a:rPr>
              <a:t>Are We Just Repackaging ChatGPT? [ENG]</a:t>
            </a:r>
            <a:endParaRPr b="1" sz="1200">
              <a:solidFill>
                <a:schemeClr val="accent4"/>
              </a:solidFill>
              <a:latin typeface="Google Sans"/>
              <a:ea typeface="Google Sans"/>
              <a:cs typeface="Google Sans"/>
              <a:sym typeface="Google Sans"/>
            </a:endParaRPr>
          </a:p>
          <a:p>
            <a:pPr indent="0" lvl="0" marL="0" rtl="0" algn="l">
              <a:spcBef>
                <a:spcPts val="125"/>
              </a:spcBef>
              <a:spcAft>
                <a:spcPts val="0"/>
              </a:spcAft>
              <a:buNone/>
            </a:pPr>
            <a:r>
              <a:t/>
            </a:r>
            <a:endParaRPr b="1" sz="1200">
              <a:solidFill>
                <a:schemeClr val="accent4"/>
              </a:solidFill>
              <a:latin typeface="Google Sans"/>
              <a:ea typeface="Google Sans"/>
              <a:cs typeface="Google Sans"/>
              <a:sym typeface="Google Sans"/>
            </a:endParaRPr>
          </a:p>
          <a:p>
            <a:pPr indent="0" lvl="0" marL="0" rtl="0" algn="l">
              <a:spcBef>
                <a:spcPts val="125"/>
              </a:spcBef>
              <a:spcAft>
                <a:spcPts val="0"/>
              </a:spcAft>
              <a:buNone/>
            </a:pPr>
            <a:r>
              <a:rPr b="1" lang="en" sz="1200">
                <a:solidFill>
                  <a:schemeClr val="accent4"/>
                </a:solidFill>
                <a:latin typeface="Google Sans"/>
                <a:ea typeface="Google Sans"/>
                <a:cs typeface="Google Sans"/>
                <a:sym typeface="Google Sans"/>
              </a:rPr>
              <a:t>12:00 PM - Rahima Mammadova</a:t>
            </a:r>
            <a:endParaRPr b="1" sz="1200">
              <a:solidFill>
                <a:schemeClr val="accent4"/>
              </a:solidFill>
              <a:latin typeface="Google Sans"/>
              <a:ea typeface="Google Sans"/>
              <a:cs typeface="Google Sans"/>
              <a:sym typeface="Google Sans"/>
            </a:endParaRPr>
          </a:p>
          <a:p>
            <a:pPr indent="0" lvl="0" marL="0" rtl="0" algn="l">
              <a:spcBef>
                <a:spcPts val="125"/>
              </a:spcBef>
              <a:spcAft>
                <a:spcPts val="125"/>
              </a:spcAft>
              <a:buNone/>
            </a:pPr>
            <a:r>
              <a:rPr b="1" lang="en" sz="1200">
                <a:solidFill>
                  <a:schemeClr val="accent4"/>
                </a:solidFill>
                <a:latin typeface="Google Sans"/>
                <a:ea typeface="Google Sans"/>
                <a:cs typeface="Google Sans"/>
                <a:sym typeface="Google Sans"/>
              </a:rPr>
              <a:t>Hacking Humans: The power of social engineering in cybersecurity[AZ]</a:t>
            </a:r>
            <a:endParaRPr b="1" sz="1200">
              <a:latin typeface="Google Sans"/>
              <a:ea typeface="Google Sans"/>
              <a:cs typeface="Google Sans"/>
              <a:sym typeface="Google Sans"/>
            </a:endParaRPr>
          </a:p>
        </p:txBody>
      </p:sp>
      <p:sp>
        <p:nvSpPr>
          <p:cNvPr id="131" name="Google Shape;131;p43"/>
          <p:cNvSpPr txBox="1"/>
          <p:nvPr/>
        </p:nvSpPr>
        <p:spPr>
          <a:xfrm>
            <a:off x="5383500" y="362325"/>
            <a:ext cx="3467700" cy="484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4"/>
                </a:solidFill>
                <a:latin typeface="Google Sans"/>
                <a:ea typeface="Google Sans"/>
                <a:cs typeface="Google Sans"/>
                <a:sym typeface="Google Sans"/>
              </a:rPr>
              <a:t>12:30 PM - Gunay Azer</a:t>
            </a:r>
            <a:endParaRPr b="1" sz="1200">
              <a:solidFill>
                <a:schemeClr val="accent4"/>
              </a:solidFill>
              <a:latin typeface="Google Sans"/>
              <a:ea typeface="Google Sans"/>
              <a:cs typeface="Google Sans"/>
              <a:sym typeface="Google Sans"/>
            </a:endParaRPr>
          </a:p>
          <a:p>
            <a:pPr indent="0" lvl="0" marL="0" rtl="0" algn="l">
              <a:spcBef>
                <a:spcPts val="125"/>
              </a:spcBef>
              <a:spcAft>
                <a:spcPts val="0"/>
              </a:spcAft>
              <a:buNone/>
            </a:pPr>
            <a:r>
              <a:rPr b="1" lang="en" sz="1200">
                <a:solidFill>
                  <a:schemeClr val="accent4"/>
                </a:solidFill>
                <a:latin typeface="Google Sans"/>
                <a:ea typeface="Google Sans"/>
                <a:cs typeface="Google Sans"/>
                <a:sym typeface="Google Sans"/>
              </a:rPr>
              <a:t>No Investment to Market Leader: How I Scaled Without Investors[ENG]</a:t>
            </a:r>
            <a:endParaRPr b="1" sz="1200">
              <a:latin typeface="Google Sans"/>
              <a:ea typeface="Google Sans"/>
              <a:cs typeface="Google Sans"/>
              <a:sym typeface="Google Sans"/>
            </a:endParaRPr>
          </a:p>
          <a:p>
            <a:pPr indent="0" lvl="0" marL="0" rtl="0" algn="l">
              <a:spcBef>
                <a:spcPts val="125"/>
              </a:spcBef>
              <a:spcAft>
                <a:spcPts val="0"/>
              </a:spcAft>
              <a:buNone/>
            </a:pPr>
            <a:r>
              <a:t/>
            </a:r>
            <a:endParaRPr b="1" sz="1200">
              <a:latin typeface="Google Sans"/>
              <a:ea typeface="Google Sans"/>
              <a:cs typeface="Google Sans"/>
              <a:sym typeface="Google Sans"/>
            </a:endParaRPr>
          </a:p>
          <a:p>
            <a:pPr indent="0" lvl="0" marL="0" rtl="0" algn="l">
              <a:spcBef>
                <a:spcPts val="125"/>
              </a:spcBef>
              <a:spcAft>
                <a:spcPts val="0"/>
              </a:spcAft>
              <a:buNone/>
            </a:pPr>
            <a:r>
              <a:rPr b="1" lang="en" sz="1200">
                <a:solidFill>
                  <a:schemeClr val="accent4"/>
                </a:solidFill>
                <a:latin typeface="Google Sans"/>
                <a:ea typeface="Google Sans"/>
                <a:cs typeface="Google Sans"/>
                <a:sym typeface="Google Sans"/>
              </a:rPr>
              <a:t>1:00 PM - Break : Coffee Break</a:t>
            </a:r>
            <a:endParaRPr b="1" sz="1200">
              <a:solidFill>
                <a:schemeClr val="accent4"/>
              </a:solidFill>
              <a:latin typeface="Google Sans"/>
              <a:ea typeface="Google Sans"/>
              <a:cs typeface="Google Sans"/>
              <a:sym typeface="Google Sans"/>
            </a:endParaRPr>
          </a:p>
          <a:p>
            <a:pPr indent="0" lvl="0" marL="0" rtl="0" algn="l">
              <a:spcBef>
                <a:spcPts val="1000"/>
              </a:spcBef>
              <a:spcAft>
                <a:spcPts val="0"/>
              </a:spcAft>
              <a:buNone/>
            </a:pPr>
            <a:r>
              <a:rPr b="1" lang="en" sz="1200">
                <a:solidFill>
                  <a:schemeClr val="accent4"/>
                </a:solidFill>
                <a:latin typeface="Google Sans"/>
                <a:ea typeface="Google Sans"/>
                <a:cs typeface="Google Sans"/>
                <a:sym typeface="Google Sans"/>
              </a:rPr>
              <a:t>2:00 PM - Gunay Ibrahimova</a:t>
            </a:r>
            <a:endParaRPr b="1" sz="1200">
              <a:solidFill>
                <a:schemeClr val="accent4"/>
              </a:solidFill>
              <a:latin typeface="Google Sans"/>
              <a:ea typeface="Google Sans"/>
              <a:cs typeface="Google Sans"/>
              <a:sym typeface="Google Sans"/>
            </a:endParaRPr>
          </a:p>
          <a:p>
            <a:pPr indent="0" lvl="0" marL="0" rtl="0" algn="l">
              <a:spcBef>
                <a:spcPts val="1000"/>
              </a:spcBef>
              <a:spcAft>
                <a:spcPts val="0"/>
              </a:spcAft>
              <a:buNone/>
            </a:pPr>
            <a:r>
              <a:rPr b="1" lang="en" sz="1200">
                <a:solidFill>
                  <a:schemeClr val="accent4"/>
                </a:solidFill>
                <a:latin typeface="Google Sans"/>
                <a:ea typeface="Google Sans"/>
                <a:cs typeface="Google Sans"/>
                <a:sym typeface="Google Sans"/>
              </a:rPr>
              <a:t>İT-nin ürəyində UX: Texnologiyanı necə hər kəsin dostuna çeviririk?[AZ]</a:t>
            </a:r>
            <a:endParaRPr b="1" sz="1200">
              <a:solidFill>
                <a:schemeClr val="accent4"/>
              </a:solidFill>
              <a:latin typeface="Google Sans"/>
              <a:ea typeface="Google Sans"/>
              <a:cs typeface="Google Sans"/>
              <a:sym typeface="Google Sans"/>
            </a:endParaRPr>
          </a:p>
          <a:p>
            <a:pPr indent="0" lvl="0" marL="0" rtl="0" algn="l">
              <a:spcBef>
                <a:spcPts val="1000"/>
              </a:spcBef>
              <a:spcAft>
                <a:spcPts val="0"/>
              </a:spcAft>
              <a:buNone/>
            </a:pPr>
            <a:r>
              <a:rPr b="1" lang="en" sz="1200">
                <a:solidFill>
                  <a:schemeClr val="accent4"/>
                </a:solidFill>
                <a:latin typeface="Google Sans"/>
                <a:ea typeface="Google Sans"/>
                <a:cs typeface="Google Sans"/>
                <a:sym typeface="Google Sans"/>
              </a:rPr>
              <a:t>2:30 PM - Khayala Mammadova</a:t>
            </a:r>
            <a:endParaRPr b="1" sz="1200">
              <a:solidFill>
                <a:schemeClr val="accent4"/>
              </a:solidFill>
              <a:latin typeface="Google Sans"/>
              <a:ea typeface="Google Sans"/>
              <a:cs typeface="Google Sans"/>
              <a:sym typeface="Google Sans"/>
            </a:endParaRPr>
          </a:p>
          <a:p>
            <a:pPr indent="0" lvl="0" marL="0" rtl="0" algn="l">
              <a:spcBef>
                <a:spcPts val="1000"/>
              </a:spcBef>
              <a:spcAft>
                <a:spcPts val="0"/>
              </a:spcAft>
              <a:buNone/>
            </a:pPr>
            <a:r>
              <a:rPr b="1" lang="en" sz="1200">
                <a:solidFill>
                  <a:schemeClr val="accent4"/>
                </a:solidFill>
                <a:latin typeface="Google Sans"/>
                <a:ea typeface="Google Sans"/>
                <a:cs typeface="Google Sans"/>
                <a:sym typeface="Google Sans"/>
              </a:rPr>
              <a:t>Design &amp; Develop Decentralized Application (dApps)[ENG]</a:t>
            </a:r>
            <a:endParaRPr b="1" sz="1200">
              <a:solidFill>
                <a:schemeClr val="accent4"/>
              </a:solidFill>
              <a:latin typeface="Google Sans"/>
              <a:ea typeface="Google Sans"/>
              <a:cs typeface="Google Sans"/>
              <a:sym typeface="Google Sans"/>
            </a:endParaRPr>
          </a:p>
          <a:p>
            <a:pPr indent="0" lvl="0" marL="0" rtl="0" algn="l">
              <a:spcBef>
                <a:spcPts val="1000"/>
              </a:spcBef>
              <a:spcAft>
                <a:spcPts val="0"/>
              </a:spcAft>
              <a:buNone/>
            </a:pPr>
            <a:r>
              <a:rPr b="1" lang="en" sz="1200">
                <a:solidFill>
                  <a:schemeClr val="accent4"/>
                </a:solidFill>
                <a:latin typeface="Google Sans"/>
                <a:ea typeface="Google Sans"/>
                <a:cs typeface="Google Sans"/>
                <a:sym typeface="Google Sans"/>
              </a:rPr>
              <a:t>3:00 PM - Shabnam Baghirzada</a:t>
            </a:r>
            <a:endParaRPr b="1" sz="1200">
              <a:solidFill>
                <a:schemeClr val="accent4"/>
              </a:solidFill>
              <a:latin typeface="Google Sans"/>
              <a:ea typeface="Google Sans"/>
              <a:cs typeface="Google Sans"/>
              <a:sym typeface="Google Sans"/>
            </a:endParaRPr>
          </a:p>
          <a:p>
            <a:pPr indent="0" lvl="0" marL="0" rtl="0" algn="l">
              <a:spcBef>
                <a:spcPts val="1000"/>
              </a:spcBef>
              <a:spcAft>
                <a:spcPts val="0"/>
              </a:spcAft>
              <a:buNone/>
            </a:pPr>
            <a:r>
              <a:rPr b="1" lang="en" sz="1200">
                <a:solidFill>
                  <a:schemeClr val="accent4"/>
                </a:solidFill>
                <a:latin typeface="Google Sans"/>
                <a:ea typeface="Google Sans"/>
                <a:cs typeface="Google Sans"/>
                <a:sym typeface="Google Sans"/>
              </a:rPr>
              <a:t>Sosial Media Strategiyası və Rəqəmsal Kommunikasiya[AZ]</a:t>
            </a:r>
            <a:endParaRPr b="1" sz="1200">
              <a:solidFill>
                <a:schemeClr val="accent4"/>
              </a:solidFill>
              <a:latin typeface="Google Sans"/>
              <a:ea typeface="Google Sans"/>
              <a:cs typeface="Google Sans"/>
              <a:sym typeface="Google Sans"/>
            </a:endParaRPr>
          </a:p>
          <a:p>
            <a:pPr indent="0" lvl="0" marL="0" rtl="0" algn="l">
              <a:spcBef>
                <a:spcPts val="1000"/>
              </a:spcBef>
              <a:spcAft>
                <a:spcPts val="0"/>
              </a:spcAft>
              <a:buNone/>
            </a:pPr>
            <a:r>
              <a:rPr b="1" lang="en" sz="1200">
                <a:solidFill>
                  <a:schemeClr val="accent4"/>
                </a:solidFill>
                <a:latin typeface="Google Sans"/>
                <a:ea typeface="Google Sans"/>
                <a:cs typeface="Google Sans"/>
                <a:sym typeface="Google Sans"/>
              </a:rPr>
              <a:t>3:30 PM - Sifaya Akbarova</a:t>
            </a:r>
            <a:endParaRPr b="1" sz="1200">
              <a:solidFill>
                <a:schemeClr val="accent4"/>
              </a:solidFill>
              <a:latin typeface="Google Sans"/>
              <a:ea typeface="Google Sans"/>
              <a:cs typeface="Google Sans"/>
              <a:sym typeface="Google Sans"/>
            </a:endParaRPr>
          </a:p>
          <a:p>
            <a:pPr indent="0" lvl="0" marL="0" rtl="0" algn="l">
              <a:spcBef>
                <a:spcPts val="1000"/>
              </a:spcBef>
              <a:spcAft>
                <a:spcPts val="0"/>
              </a:spcAft>
              <a:buNone/>
            </a:pPr>
            <a:r>
              <a:rPr b="1" lang="en" sz="1200">
                <a:solidFill>
                  <a:schemeClr val="accent4"/>
                </a:solidFill>
                <a:latin typeface="Google Sans"/>
                <a:ea typeface="Google Sans"/>
                <a:cs typeface="Google Sans"/>
                <a:sym typeface="Google Sans"/>
              </a:rPr>
              <a:t>4:00 PM - Certificate ceremony</a:t>
            </a:r>
            <a:endParaRPr b="1" sz="1200">
              <a:solidFill>
                <a:schemeClr val="accent4"/>
              </a:solidFill>
              <a:latin typeface="Google Sans"/>
              <a:ea typeface="Google Sans"/>
              <a:cs typeface="Google Sans"/>
              <a:sym typeface="Google Sans"/>
            </a:endParaRPr>
          </a:p>
          <a:p>
            <a:pPr indent="0" lvl="0" marL="0" rtl="0" algn="l">
              <a:spcBef>
                <a:spcPts val="1000"/>
              </a:spcBef>
              <a:spcAft>
                <a:spcPts val="0"/>
              </a:spcAft>
              <a:buNone/>
            </a:pPr>
            <a:r>
              <a:rPr b="1" lang="en" sz="1200">
                <a:solidFill>
                  <a:schemeClr val="accent4"/>
                </a:solidFill>
                <a:latin typeface="Google Sans"/>
                <a:ea typeface="Google Sans"/>
                <a:cs typeface="Google Sans"/>
                <a:sym typeface="Google Sans"/>
              </a:rPr>
              <a:t>Certificate and Closing Ceremony</a:t>
            </a:r>
            <a:endParaRPr b="1" sz="1200">
              <a:solidFill>
                <a:schemeClr val="accent4"/>
              </a:solidFill>
              <a:latin typeface="Google Sans"/>
              <a:ea typeface="Google Sans"/>
              <a:cs typeface="Google Sans"/>
              <a:sym typeface="Google Sans"/>
            </a:endParaRPr>
          </a:p>
          <a:p>
            <a:pPr indent="0" lvl="0" marL="0" rtl="0" algn="l">
              <a:spcBef>
                <a:spcPts val="1000"/>
              </a:spcBef>
              <a:spcAft>
                <a:spcPts val="1000"/>
              </a:spcAft>
              <a:buNone/>
            </a:pPr>
            <a:r>
              <a:t/>
            </a:r>
            <a:endParaRPr b="1" sz="1200">
              <a:solidFill>
                <a:schemeClr val="accent4"/>
              </a:solidFill>
              <a:latin typeface="Google Sans"/>
              <a:ea typeface="Google Sans"/>
              <a:cs typeface="Google Sans"/>
              <a:sym typeface="Google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6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61"/>
          <p:cNvSpPr txBox="1"/>
          <p:nvPr>
            <p:ph idx="1" type="body"/>
          </p:nvPr>
        </p:nvSpPr>
        <p:spPr>
          <a:xfrm>
            <a:off x="311700" y="1389600"/>
            <a:ext cx="37617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37" name="Google Shape;437;p61"/>
          <p:cNvPicPr preferRelativeResize="0"/>
          <p:nvPr/>
        </p:nvPicPr>
        <p:blipFill>
          <a:blip r:embed="rId3">
            <a:alphaModFix/>
          </a:blip>
          <a:stretch>
            <a:fillRect/>
          </a:stretch>
        </p:blipFill>
        <p:spPr>
          <a:xfrm>
            <a:off x="12175" y="0"/>
            <a:ext cx="9055625" cy="509380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2"/>
          <p:cNvSpPr/>
          <p:nvPr/>
        </p:nvSpPr>
        <p:spPr>
          <a:xfrm rot="5400000">
            <a:off x="1907800" y="-1922600"/>
            <a:ext cx="4486200" cy="8316300"/>
          </a:xfrm>
          <a:prstGeom prst="round1Rect">
            <a:avLst>
              <a:gd fmla="val 7834"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62"/>
          <p:cNvSpPr txBox="1"/>
          <p:nvPr/>
        </p:nvSpPr>
        <p:spPr>
          <a:xfrm>
            <a:off x="6463218" y="180000"/>
            <a:ext cx="1585200" cy="10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700">
                <a:solidFill>
                  <a:srgbClr val="B7B7B7"/>
                </a:solidFill>
                <a:latin typeface="Google Sans"/>
                <a:ea typeface="Google Sans"/>
                <a:cs typeface="Google Sans"/>
                <a:sym typeface="Google Sans"/>
              </a:rPr>
              <a:t>Proprietary and Confidential</a:t>
            </a:r>
            <a:endParaRPr sz="700">
              <a:solidFill>
                <a:srgbClr val="B7B7B7"/>
              </a:solidFill>
              <a:latin typeface="Google Sans"/>
              <a:ea typeface="Google Sans"/>
              <a:cs typeface="Google Sans"/>
              <a:sym typeface="Google Sans"/>
            </a:endParaRPr>
          </a:p>
        </p:txBody>
      </p:sp>
      <p:sp>
        <p:nvSpPr>
          <p:cNvPr id="444" name="Google Shape;444;p62"/>
          <p:cNvSpPr txBox="1"/>
          <p:nvPr/>
        </p:nvSpPr>
        <p:spPr>
          <a:xfrm>
            <a:off x="369450" y="1487143"/>
            <a:ext cx="1005000" cy="730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1000"/>
              </a:spcAft>
              <a:buNone/>
            </a:pPr>
            <a:r>
              <a:rPr b="1" lang="en" sz="5600">
                <a:solidFill>
                  <a:srgbClr val="2480EF"/>
                </a:solidFill>
                <a:latin typeface="Google Sans"/>
                <a:ea typeface="Google Sans"/>
                <a:cs typeface="Google Sans"/>
                <a:sym typeface="Google Sans"/>
              </a:rPr>
              <a:t>05</a:t>
            </a:r>
            <a:endParaRPr b="1" sz="5600">
              <a:solidFill>
                <a:srgbClr val="2480EF"/>
              </a:solidFill>
              <a:latin typeface="Google Sans"/>
              <a:ea typeface="Google Sans"/>
              <a:cs typeface="Google Sans"/>
              <a:sym typeface="Google Sans"/>
            </a:endParaRPr>
          </a:p>
        </p:txBody>
      </p:sp>
      <p:sp>
        <p:nvSpPr>
          <p:cNvPr id="445" name="Google Shape;445;p62"/>
          <p:cNvSpPr txBox="1"/>
          <p:nvPr/>
        </p:nvSpPr>
        <p:spPr>
          <a:xfrm>
            <a:off x="1631553" y="1612600"/>
            <a:ext cx="5880900" cy="1245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1000"/>
              </a:spcAft>
              <a:buNone/>
            </a:pPr>
            <a:r>
              <a:rPr b="1" lang="en" sz="3900">
                <a:solidFill>
                  <a:schemeClr val="dk1"/>
                </a:solidFill>
                <a:latin typeface="Google Sans"/>
                <a:ea typeface="Google Sans"/>
                <a:cs typeface="Google Sans"/>
                <a:sym typeface="Google Sans"/>
              </a:rPr>
              <a:t>Badge :)</a:t>
            </a:r>
            <a:endParaRPr b="1" sz="6500">
              <a:solidFill>
                <a:schemeClr val="dk1"/>
              </a:solidFill>
              <a:latin typeface="Google Sans"/>
              <a:ea typeface="Google Sans"/>
              <a:cs typeface="Google Sans"/>
              <a:sym typeface="Google Sans"/>
            </a:endParaRPr>
          </a:p>
        </p:txBody>
      </p:sp>
      <p:pic>
        <p:nvPicPr>
          <p:cNvPr id="446" name="Google Shape;446;p62"/>
          <p:cNvPicPr preferRelativeResize="0"/>
          <p:nvPr/>
        </p:nvPicPr>
        <p:blipFill rotWithShape="1">
          <a:blip r:embed="rId3">
            <a:alphaModFix/>
          </a:blip>
          <a:srcRect b="32897" l="11838" r="11831" t="32897"/>
          <a:stretch/>
        </p:blipFill>
        <p:spPr>
          <a:xfrm>
            <a:off x="416713" y="929521"/>
            <a:ext cx="2190879" cy="292900"/>
          </a:xfrm>
          <a:prstGeom prst="rect">
            <a:avLst/>
          </a:prstGeom>
          <a:noFill/>
          <a:ln>
            <a:noFill/>
          </a:ln>
        </p:spPr>
      </p:pic>
      <p:pic>
        <p:nvPicPr>
          <p:cNvPr id="447" name="Google Shape;447;p62"/>
          <p:cNvPicPr preferRelativeResize="0"/>
          <p:nvPr/>
        </p:nvPicPr>
        <p:blipFill>
          <a:blip r:embed="rId4">
            <a:alphaModFix/>
          </a:blip>
          <a:stretch>
            <a:fillRect/>
          </a:stretch>
        </p:blipFill>
        <p:spPr>
          <a:xfrm>
            <a:off x="6267133" y="2405316"/>
            <a:ext cx="702408" cy="518574"/>
          </a:xfrm>
          <a:prstGeom prst="rect">
            <a:avLst/>
          </a:prstGeom>
          <a:noFill/>
          <a:ln>
            <a:noFill/>
          </a:ln>
        </p:spPr>
      </p:pic>
      <p:pic>
        <p:nvPicPr>
          <p:cNvPr id="448" name="Google Shape;448;p62"/>
          <p:cNvPicPr preferRelativeResize="0"/>
          <p:nvPr/>
        </p:nvPicPr>
        <p:blipFill rotWithShape="1">
          <a:blip r:embed="rId5">
            <a:alphaModFix/>
          </a:blip>
          <a:srcRect b="22916" l="0" r="0" t="0"/>
          <a:stretch/>
        </p:blipFill>
        <p:spPr>
          <a:xfrm>
            <a:off x="6601025" y="2602400"/>
            <a:ext cx="1487275" cy="254110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pic>
        <p:nvPicPr>
          <p:cNvPr id="453" name="Google Shape;453;p63" title="Screenshot 2025-04-18 at 11-06-00 Discovered IWD 2025 Google Developer Program Google for Developers.png"/>
          <p:cNvPicPr preferRelativeResize="0"/>
          <p:nvPr/>
        </p:nvPicPr>
        <p:blipFill>
          <a:blip r:embed="rId3">
            <a:alphaModFix/>
          </a:blip>
          <a:stretch>
            <a:fillRect/>
          </a:stretch>
        </p:blipFill>
        <p:spPr>
          <a:xfrm>
            <a:off x="138925" y="447363"/>
            <a:ext cx="8635623" cy="4248775"/>
          </a:xfrm>
          <a:prstGeom prst="rect">
            <a:avLst/>
          </a:prstGeom>
          <a:noFill/>
          <a:ln>
            <a:noFill/>
          </a:ln>
        </p:spPr>
      </p:pic>
      <p:sp>
        <p:nvSpPr>
          <p:cNvPr id="454" name="Google Shape;454;p63"/>
          <p:cNvSpPr txBox="1"/>
          <p:nvPr/>
        </p:nvSpPr>
        <p:spPr>
          <a:xfrm>
            <a:off x="2900776" y="3780750"/>
            <a:ext cx="3432600" cy="92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u="sng">
                <a:solidFill>
                  <a:schemeClr val="hlink"/>
                </a:solidFill>
                <a:hlinkClick r:id="rId4"/>
              </a:rPr>
              <a:t>https://shorturl.at/yl3Mi</a:t>
            </a:r>
            <a:r>
              <a:rPr lang="en" sz="2400"/>
              <a:t> </a:t>
            </a:r>
            <a:endParaRPr sz="2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4"/>
          <p:cNvSpPr/>
          <p:nvPr/>
        </p:nvSpPr>
        <p:spPr>
          <a:xfrm rot="5400000">
            <a:off x="1907800" y="-1922600"/>
            <a:ext cx="4486200" cy="8316300"/>
          </a:xfrm>
          <a:prstGeom prst="round1Rect">
            <a:avLst>
              <a:gd fmla="val 7834"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64"/>
          <p:cNvSpPr txBox="1"/>
          <p:nvPr/>
        </p:nvSpPr>
        <p:spPr>
          <a:xfrm>
            <a:off x="6463218" y="180000"/>
            <a:ext cx="1585200" cy="10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700">
                <a:solidFill>
                  <a:srgbClr val="B7B7B7"/>
                </a:solidFill>
                <a:latin typeface="Google Sans"/>
                <a:ea typeface="Google Sans"/>
                <a:cs typeface="Google Sans"/>
                <a:sym typeface="Google Sans"/>
              </a:rPr>
              <a:t>Proprietary and Confidential</a:t>
            </a:r>
            <a:endParaRPr sz="700">
              <a:solidFill>
                <a:srgbClr val="B7B7B7"/>
              </a:solidFill>
              <a:latin typeface="Google Sans"/>
              <a:ea typeface="Google Sans"/>
              <a:cs typeface="Google Sans"/>
              <a:sym typeface="Google Sans"/>
            </a:endParaRPr>
          </a:p>
        </p:txBody>
      </p:sp>
      <p:sp>
        <p:nvSpPr>
          <p:cNvPr id="461" name="Google Shape;461;p64"/>
          <p:cNvSpPr txBox="1"/>
          <p:nvPr/>
        </p:nvSpPr>
        <p:spPr>
          <a:xfrm>
            <a:off x="770678" y="1724150"/>
            <a:ext cx="5880900" cy="1245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1000"/>
              </a:spcAft>
              <a:buNone/>
            </a:pPr>
            <a:r>
              <a:rPr b="1" lang="en" sz="5600">
                <a:solidFill>
                  <a:schemeClr val="dk1"/>
                </a:solidFill>
                <a:latin typeface="Google Sans"/>
                <a:ea typeface="Google Sans"/>
                <a:cs typeface="Google Sans"/>
                <a:sym typeface="Google Sans"/>
              </a:rPr>
              <a:t>Thank you for joining us :)</a:t>
            </a:r>
            <a:endParaRPr b="1" sz="5600">
              <a:solidFill>
                <a:schemeClr val="dk1"/>
              </a:solidFill>
              <a:latin typeface="Google Sans"/>
              <a:ea typeface="Google Sans"/>
              <a:cs typeface="Google Sans"/>
              <a:sym typeface="Google Sans"/>
            </a:endParaRPr>
          </a:p>
        </p:txBody>
      </p:sp>
      <p:pic>
        <p:nvPicPr>
          <p:cNvPr id="462" name="Google Shape;462;p64"/>
          <p:cNvPicPr preferRelativeResize="0"/>
          <p:nvPr/>
        </p:nvPicPr>
        <p:blipFill rotWithShape="1">
          <a:blip r:embed="rId3">
            <a:alphaModFix/>
          </a:blip>
          <a:srcRect b="32897" l="11838" r="11831" t="32897"/>
          <a:stretch/>
        </p:blipFill>
        <p:spPr>
          <a:xfrm>
            <a:off x="416713" y="1160596"/>
            <a:ext cx="2190879" cy="292900"/>
          </a:xfrm>
          <a:prstGeom prst="rect">
            <a:avLst/>
          </a:prstGeom>
          <a:noFill/>
          <a:ln>
            <a:noFill/>
          </a:ln>
        </p:spPr>
      </p:pic>
      <p:grpSp>
        <p:nvGrpSpPr>
          <p:cNvPr id="463" name="Google Shape;463;p64"/>
          <p:cNvGrpSpPr/>
          <p:nvPr/>
        </p:nvGrpSpPr>
        <p:grpSpPr>
          <a:xfrm>
            <a:off x="5840841" y="920814"/>
            <a:ext cx="2691910" cy="4222684"/>
            <a:chOff x="5840841" y="920814"/>
            <a:chExt cx="2691910" cy="4222684"/>
          </a:xfrm>
        </p:grpSpPr>
        <p:pic>
          <p:nvPicPr>
            <p:cNvPr id="464" name="Google Shape;464;p64"/>
            <p:cNvPicPr preferRelativeResize="0"/>
            <p:nvPr/>
          </p:nvPicPr>
          <p:blipFill rotWithShape="1">
            <a:blip r:embed="rId4">
              <a:alphaModFix/>
            </a:blip>
            <a:srcRect b="0" l="48974" r="0" t="0"/>
            <a:stretch/>
          </p:blipFill>
          <p:spPr>
            <a:xfrm rot="1141643">
              <a:off x="6110326" y="1115551"/>
              <a:ext cx="1514218" cy="1906911"/>
            </a:xfrm>
            <a:prstGeom prst="rect">
              <a:avLst/>
            </a:prstGeom>
            <a:noFill/>
            <a:ln>
              <a:noFill/>
            </a:ln>
          </p:spPr>
        </p:pic>
        <p:pic>
          <p:nvPicPr>
            <p:cNvPr id="465" name="Google Shape;465;p64"/>
            <p:cNvPicPr preferRelativeResize="0"/>
            <p:nvPr/>
          </p:nvPicPr>
          <p:blipFill rotWithShape="1">
            <a:blip r:embed="rId5">
              <a:alphaModFix/>
            </a:blip>
            <a:srcRect b="2410" l="0" r="0" t="0"/>
            <a:stretch/>
          </p:blipFill>
          <p:spPr>
            <a:xfrm>
              <a:off x="6427800" y="2187200"/>
              <a:ext cx="2104951" cy="2956298"/>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44"/>
          <p:cNvSpPr/>
          <p:nvPr/>
        </p:nvSpPr>
        <p:spPr>
          <a:xfrm rot="5400000">
            <a:off x="1907800" y="-1922600"/>
            <a:ext cx="4486200" cy="8316300"/>
          </a:xfrm>
          <a:prstGeom prst="round1Rect">
            <a:avLst>
              <a:gd fmla="val 7834"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4"/>
          <p:cNvSpPr txBox="1"/>
          <p:nvPr/>
        </p:nvSpPr>
        <p:spPr>
          <a:xfrm>
            <a:off x="6463218" y="180000"/>
            <a:ext cx="1585200" cy="10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700">
                <a:solidFill>
                  <a:srgbClr val="B7B7B7"/>
                </a:solidFill>
                <a:latin typeface="Google Sans"/>
                <a:ea typeface="Google Sans"/>
                <a:cs typeface="Google Sans"/>
                <a:sym typeface="Google Sans"/>
              </a:rPr>
              <a:t>Proprietary and Confidential</a:t>
            </a:r>
            <a:endParaRPr sz="700">
              <a:solidFill>
                <a:srgbClr val="B7B7B7"/>
              </a:solidFill>
              <a:latin typeface="Google Sans"/>
              <a:ea typeface="Google Sans"/>
              <a:cs typeface="Google Sans"/>
              <a:sym typeface="Google Sans"/>
            </a:endParaRPr>
          </a:p>
        </p:txBody>
      </p:sp>
      <p:sp>
        <p:nvSpPr>
          <p:cNvPr id="138" name="Google Shape;138;p44"/>
          <p:cNvSpPr txBox="1"/>
          <p:nvPr/>
        </p:nvSpPr>
        <p:spPr>
          <a:xfrm>
            <a:off x="376050" y="846218"/>
            <a:ext cx="1005000" cy="730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1000"/>
              </a:spcAft>
              <a:buNone/>
            </a:pPr>
            <a:r>
              <a:rPr b="1" lang="en" sz="5600">
                <a:solidFill>
                  <a:schemeClr val="lt2"/>
                </a:solidFill>
                <a:latin typeface="Google Sans"/>
                <a:ea typeface="Google Sans"/>
                <a:cs typeface="Google Sans"/>
                <a:sym typeface="Google Sans"/>
              </a:rPr>
              <a:t>01</a:t>
            </a:r>
            <a:endParaRPr b="1" sz="5600">
              <a:solidFill>
                <a:schemeClr val="lt2"/>
              </a:solidFill>
              <a:latin typeface="Google Sans"/>
              <a:ea typeface="Google Sans"/>
              <a:cs typeface="Google Sans"/>
              <a:sym typeface="Google Sans"/>
            </a:endParaRPr>
          </a:p>
        </p:txBody>
      </p:sp>
      <p:sp>
        <p:nvSpPr>
          <p:cNvPr id="139" name="Google Shape;139;p44"/>
          <p:cNvSpPr txBox="1"/>
          <p:nvPr/>
        </p:nvSpPr>
        <p:spPr>
          <a:xfrm>
            <a:off x="1670253" y="843225"/>
            <a:ext cx="5880900" cy="1245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 sz="5600">
                <a:solidFill>
                  <a:schemeClr val="dk1"/>
                </a:solidFill>
                <a:latin typeface="Google Sans"/>
                <a:ea typeface="Google Sans"/>
                <a:cs typeface="Google Sans"/>
                <a:sym typeface="Google Sans"/>
              </a:rPr>
              <a:t>About Women Techmakers and International Women’s Day</a:t>
            </a:r>
            <a:endParaRPr b="1" sz="5600">
              <a:solidFill>
                <a:schemeClr val="dk1"/>
              </a:solidFill>
              <a:latin typeface="Google Sans"/>
              <a:ea typeface="Google Sans"/>
              <a:cs typeface="Google Sans"/>
              <a:sym typeface="Google Sans"/>
            </a:endParaRPr>
          </a:p>
          <a:p>
            <a:pPr indent="0" lvl="0" marL="0" rtl="0" algn="l">
              <a:lnSpc>
                <a:spcPct val="90000"/>
              </a:lnSpc>
              <a:spcBef>
                <a:spcPts val="1000"/>
              </a:spcBef>
              <a:spcAft>
                <a:spcPts val="0"/>
              </a:spcAft>
              <a:buNone/>
            </a:pPr>
            <a:r>
              <a:t/>
            </a:r>
            <a:endParaRPr b="1" sz="5600">
              <a:solidFill>
                <a:schemeClr val="dk1"/>
              </a:solidFill>
              <a:latin typeface="Google Sans"/>
              <a:ea typeface="Google Sans"/>
              <a:cs typeface="Google Sans"/>
              <a:sym typeface="Google Sans"/>
            </a:endParaRPr>
          </a:p>
          <a:p>
            <a:pPr indent="0" lvl="0" marL="0" rtl="0" algn="l">
              <a:lnSpc>
                <a:spcPct val="90000"/>
              </a:lnSpc>
              <a:spcBef>
                <a:spcPts val="1000"/>
              </a:spcBef>
              <a:spcAft>
                <a:spcPts val="1000"/>
              </a:spcAft>
              <a:buNone/>
            </a:pPr>
            <a:r>
              <a:t/>
            </a:r>
            <a:endParaRPr b="1" sz="5600">
              <a:solidFill>
                <a:schemeClr val="dk1"/>
              </a:solidFill>
              <a:latin typeface="Google Sans"/>
              <a:ea typeface="Google Sans"/>
              <a:cs typeface="Google Sans"/>
              <a:sym typeface="Google Sans"/>
            </a:endParaRPr>
          </a:p>
        </p:txBody>
      </p:sp>
      <p:pic>
        <p:nvPicPr>
          <p:cNvPr id="140" name="Google Shape;140;p44"/>
          <p:cNvPicPr preferRelativeResize="0"/>
          <p:nvPr/>
        </p:nvPicPr>
        <p:blipFill rotWithShape="1">
          <a:blip r:embed="rId3">
            <a:alphaModFix/>
          </a:blip>
          <a:srcRect b="32897" l="11838" r="11831" t="32897"/>
          <a:stretch/>
        </p:blipFill>
        <p:spPr>
          <a:xfrm>
            <a:off x="423313" y="288596"/>
            <a:ext cx="2190879" cy="292900"/>
          </a:xfrm>
          <a:prstGeom prst="rect">
            <a:avLst/>
          </a:prstGeom>
          <a:noFill/>
          <a:ln>
            <a:noFill/>
          </a:ln>
        </p:spPr>
      </p:pic>
      <p:pic>
        <p:nvPicPr>
          <p:cNvPr id="141" name="Google Shape;141;p44"/>
          <p:cNvPicPr preferRelativeResize="0"/>
          <p:nvPr/>
        </p:nvPicPr>
        <p:blipFill rotWithShape="1">
          <a:blip r:embed="rId4">
            <a:alphaModFix/>
          </a:blip>
          <a:srcRect b="4662" l="0" r="0" t="0"/>
          <a:stretch/>
        </p:blipFill>
        <p:spPr>
          <a:xfrm>
            <a:off x="6433939" y="2226900"/>
            <a:ext cx="2016549" cy="291659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45"/>
          <p:cNvSpPr txBox="1"/>
          <p:nvPr/>
        </p:nvSpPr>
        <p:spPr>
          <a:xfrm>
            <a:off x="324000" y="269900"/>
            <a:ext cx="8735100" cy="744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2500">
                <a:solidFill>
                  <a:schemeClr val="accent2"/>
                </a:solidFill>
                <a:latin typeface="Google Sans"/>
                <a:ea typeface="Google Sans"/>
                <a:cs typeface="Google Sans"/>
                <a:sym typeface="Google Sans"/>
              </a:rPr>
              <a:t>What is Women Techmakers International Women’s Day?</a:t>
            </a:r>
            <a:endParaRPr b="1" sz="2500">
              <a:solidFill>
                <a:schemeClr val="accent2"/>
              </a:solidFill>
              <a:latin typeface="Google Sans"/>
              <a:ea typeface="Google Sans"/>
              <a:cs typeface="Google Sans"/>
              <a:sym typeface="Google Sans"/>
            </a:endParaRPr>
          </a:p>
        </p:txBody>
      </p:sp>
      <p:sp>
        <p:nvSpPr>
          <p:cNvPr id="147" name="Google Shape;147;p45"/>
          <p:cNvSpPr txBox="1"/>
          <p:nvPr/>
        </p:nvSpPr>
        <p:spPr>
          <a:xfrm>
            <a:off x="247800" y="1014200"/>
            <a:ext cx="4756800" cy="377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3C4043"/>
              </a:buClr>
              <a:buSzPts val="2800"/>
              <a:buFont typeface="Google Sans"/>
              <a:buNone/>
            </a:pPr>
            <a:r>
              <a:rPr lang="en" sz="1600">
                <a:latin typeface="Google Sans"/>
                <a:ea typeface="Google Sans"/>
                <a:cs typeface="Google Sans"/>
                <a:sym typeface="Google Sans"/>
              </a:rPr>
              <a:t>International Women’s Day (IWD) is Women Techmakers’ largest annual campaign where </a:t>
            </a:r>
            <a:r>
              <a:rPr b="1" lang="en" sz="1600">
                <a:latin typeface="Google Sans"/>
                <a:ea typeface="Google Sans"/>
                <a:cs typeface="Google Sans"/>
                <a:sym typeface="Google Sans"/>
              </a:rPr>
              <a:t>Ambassador host and speak at events all around the world during the months of March and April in celebration of this moment. </a:t>
            </a:r>
            <a:endParaRPr b="1" sz="1600">
              <a:latin typeface="Google Sans"/>
              <a:ea typeface="Google Sans"/>
              <a:cs typeface="Google Sans"/>
              <a:sym typeface="Google Sans"/>
            </a:endParaRPr>
          </a:p>
          <a:p>
            <a:pPr indent="0" lvl="0" marL="0" rtl="0" algn="l">
              <a:spcBef>
                <a:spcPts val="1000"/>
              </a:spcBef>
              <a:spcAft>
                <a:spcPts val="0"/>
              </a:spcAft>
              <a:buClr>
                <a:srgbClr val="3C4043"/>
              </a:buClr>
              <a:buSzPts val="2800"/>
              <a:buFont typeface="Google Sans"/>
              <a:buNone/>
            </a:pPr>
            <a:r>
              <a:rPr lang="en" sz="1600">
                <a:latin typeface="Google Sans"/>
                <a:ea typeface="Google Sans"/>
                <a:cs typeface="Google Sans"/>
                <a:sym typeface="Google Sans"/>
              </a:rPr>
              <a:t>From big summits to smaller gatherings, IWD is a time to host and speak at events that create connections, educate and inspire your tech community. </a:t>
            </a:r>
            <a:endParaRPr sz="1600">
              <a:latin typeface="Google Sans"/>
              <a:ea typeface="Google Sans"/>
              <a:cs typeface="Google Sans"/>
              <a:sym typeface="Google Sans"/>
            </a:endParaRPr>
          </a:p>
          <a:p>
            <a:pPr indent="0" lvl="0" marL="0" rtl="0" algn="l">
              <a:spcBef>
                <a:spcPts val="1000"/>
              </a:spcBef>
              <a:spcAft>
                <a:spcPts val="0"/>
              </a:spcAft>
              <a:buClr>
                <a:srgbClr val="3C4043"/>
              </a:buClr>
              <a:buSzPts val="2800"/>
              <a:buFont typeface="Google Sans"/>
              <a:buNone/>
            </a:pPr>
            <a:r>
              <a:rPr lang="en" sz="1600">
                <a:latin typeface="Google Sans"/>
                <a:ea typeface="Google Sans"/>
                <a:cs typeface="Google Sans"/>
                <a:sym typeface="Google Sans"/>
              </a:rPr>
              <a:t>IWD is also a way in which we support our mission of building a world where all women thrive in tech.</a:t>
            </a:r>
            <a:endParaRPr sz="1600">
              <a:latin typeface="Google Sans"/>
              <a:ea typeface="Google Sans"/>
              <a:cs typeface="Google Sans"/>
              <a:sym typeface="Google Sans"/>
            </a:endParaRPr>
          </a:p>
          <a:p>
            <a:pPr indent="0" lvl="0" marL="0" rtl="0" algn="l">
              <a:spcBef>
                <a:spcPts val="1000"/>
              </a:spcBef>
              <a:spcAft>
                <a:spcPts val="1000"/>
              </a:spcAft>
              <a:buClr>
                <a:srgbClr val="3C4043"/>
              </a:buClr>
              <a:buSzPts val="2800"/>
              <a:buFont typeface="Google Sans"/>
              <a:buNone/>
            </a:pPr>
            <a:r>
              <a:rPr lang="en" sz="1600">
                <a:solidFill>
                  <a:srgbClr val="4883F3"/>
                </a:solidFill>
                <a:latin typeface="Google Sans"/>
                <a:ea typeface="Google Sans"/>
                <a:cs typeface="Google Sans"/>
                <a:sym typeface="Google Sans"/>
              </a:rPr>
              <a:t>In 2024 our “Impact the Future” IWD campaign reached over 200k+ attendees worldwide!!</a:t>
            </a:r>
            <a:endParaRPr sz="1600">
              <a:solidFill>
                <a:srgbClr val="000000"/>
              </a:solidFill>
              <a:latin typeface="Google Sans"/>
              <a:ea typeface="Google Sans"/>
              <a:cs typeface="Google Sans"/>
              <a:sym typeface="Google Sans"/>
            </a:endParaRPr>
          </a:p>
        </p:txBody>
      </p:sp>
      <p:sp>
        <p:nvSpPr>
          <p:cNvPr id="148" name="Google Shape;148;p45"/>
          <p:cNvSpPr txBox="1"/>
          <p:nvPr/>
        </p:nvSpPr>
        <p:spPr>
          <a:xfrm>
            <a:off x="5597475" y="3022677"/>
            <a:ext cx="3029100" cy="15657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1300">
                <a:solidFill>
                  <a:schemeClr val="dk1"/>
                </a:solidFill>
                <a:latin typeface="Google Sans Medium"/>
                <a:ea typeface="Google Sans Medium"/>
                <a:cs typeface="Google Sans Medium"/>
                <a:sym typeface="Google Sans Medium"/>
              </a:rPr>
              <a:t>Globally, International Women’s Day (IWD) occurs on March 8th every year. It marks a moment to celebrate and provide visibility for the incredible contributions of women around the world and is a call to action for accelerating gender parity.</a:t>
            </a:r>
            <a:endParaRPr sz="1300">
              <a:solidFill>
                <a:schemeClr val="dk1"/>
              </a:solidFill>
              <a:latin typeface="Google Sans Medium"/>
              <a:ea typeface="Google Sans Medium"/>
              <a:cs typeface="Google Sans Medium"/>
              <a:sym typeface="Google Sans Medium"/>
            </a:endParaRPr>
          </a:p>
          <a:p>
            <a:pPr indent="0" lvl="0" marL="0" rtl="0" algn="ctr">
              <a:lnSpc>
                <a:spcPct val="130000"/>
              </a:lnSpc>
              <a:spcBef>
                <a:spcPts val="1000"/>
              </a:spcBef>
              <a:spcAft>
                <a:spcPts val="0"/>
              </a:spcAft>
              <a:buNone/>
            </a:pPr>
            <a:r>
              <a:t/>
            </a:r>
            <a:endParaRPr sz="1300">
              <a:solidFill>
                <a:schemeClr val="dk1"/>
              </a:solidFill>
              <a:latin typeface="Google Sans Medium"/>
              <a:ea typeface="Google Sans Medium"/>
              <a:cs typeface="Google Sans Medium"/>
              <a:sym typeface="Google Sans Medium"/>
            </a:endParaRPr>
          </a:p>
          <a:p>
            <a:pPr indent="0" lvl="0" marL="0" rtl="0" algn="ctr">
              <a:lnSpc>
                <a:spcPct val="130000"/>
              </a:lnSpc>
              <a:spcBef>
                <a:spcPts val="1000"/>
              </a:spcBef>
              <a:spcAft>
                <a:spcPts val="1000"/>
              </a:spcAft>
              <a:buNone/>
            </a:pPr>
            <a:r>
              <a:t/>
            </a:r>
            <a:endParaRPr sz="1300">
              <a:solidFill>
                <a:schemeClr val="dk1"/>
              </a:solidFill>
              <a:latin typeface="Google Sans Medium"/>
              <a:ea typeface="Google Sans Medium"/>
              <a:cs typeface="Google Sans Medium"/>
              <a:sym typeface="Google Sans Medium"/>
            </a:endParaRPr>
          </a:p>
        </p:txBody>
      </p:sp>
      <p:grpSp>
        <p:nvGrpSpPr>
          <p:cNvPr id="149" name="Google Shape;149;p45"/>
          <p:cNvGrpSpPr/>
          <p:nvPr/>
        </p:nvGrpSpPr>
        <p:grpSpPr>
          <a:xfrm>
            <a:off x="6258097" y="939725"/>
            <a:ext cx="1588093" cy="1898296"/>
            <a:chOff x="981228" y="7208707"/>
            <a:chExt cx="1023585" cy="1223523"/>
          </a:xfrm>
        </p:grpSpPr>
        <p:sp>
          <p:nvSpPr>
            <p:cNvPr id="150" name="Google Shape;150;p45"/>
            <p:cNvSpPr/>
            <p:nvPr/>
          </p:nvSpPr>
          <p:spPr>
            <a:xfrm>
              <a:off x="1253244" y="7225681"/>
              <a:ext cx="749934" cy="965499"/>
            </a:xfrm>
            <a:custGeom>
              <a:rect b="b" l="l" r="r" t="t"/>
              <a:pathLst>
                <a:path extrusionOk="0" h="20079" w="15596">
                  <a:moveTo>
                    <a:pt x="9918" y="1"/>
                  </a:moveTo>
                  <a:cubicBezTo>
                    <a:pt x="9818" y="196"/>
                    <a:pt x="9717" y="383"/>
                    <a:pt x="9616" y="571"/>
                  </a:cubicBezTo>
                  <a:cubicBezTo>
                    <a:pt x="12791" y="2249"/>
                    <a:pt x="14951" y="5584"/>
                    <a:pt x="14951" y="9423"/>
                  </a:cubicBezTo>
                  <a:cubicBezTo>
                    <a:pt x="14951" y="14952"/>
                    <a:pt x="10469" y="19435"/>
                    <a:pt x="4939" y="19435"/>
                  </a:cubicBezTo>
                  <a:cubicBezTo>
                    <a:pt x="4758" y="19435"/>
                    <a:pt x="4584" y="19428"/>
                    <a:pt x="4402" y="19421"/>
                  </a:cubicBezTo>
                  <a:cubicBezTo>
                    <a:pt x="4295" y="19415"/>
                    <a:pt x="4188" y="19408"/>
                    <a:pt x="4080" y="19401"/>
                  </a:cubicBezTo>
                  <a:cubicBezTo>
                    <a:pt x="2725" y="19287"/>
                    <a:pt x="1443" y="18898"/>
                    <a:pt x="296" y="18294"/>
                  </a:cubicBezTo>
                  <a:cubicBezTo>
                    <a:pt x="195" y="18482"/>
                    <a:pt x="94" y="18670"/>
                    <a:pt x="0" y="18858"/>
                  </a:cubicBezTo>
                  <a:cubicBezTo>
                    <a:pt x="108" y="18918"/>
                    <a:pt x="215" y="18972"/>
                    <a:pt x="329" y="19025"/>
                  </a:cubicBezTo>
                  <a:cubicBezTo>
                    <a:pt x="1416" y="19549"/>
                    <a:pt x="2611" y="19904"/>
                    <a:pt x="3872" y="20032"/>
                  </a:cubicBezTo>
                  <a:cubicBezTo>
                    <a:pt x="4033" y="20045"/>
                    <a:pt x="4194" y="20059"/>
                    <a:pt x="4362" y="20065"/>
                  </a:cubicBezTo>
                  <a:cubicBezTo>
                    <a:pt x="4550" y="20079"/>
                    <a:pt x="4745" y="20079"/>
                    <a:pt x="4939" y="20079"/>
                  </a:cubicBezTo>
                  <a:cubicBezTo>
                    <a:pt x="10824" y="20079"/>
                    <a:pt x="15596" y="15308"/>
                    <a:pt x="15596" y="9423"/>
                  </a:cubicBezTo>
                  <a:cubicBezTo>
                    <a:pt x="15596" y="5356"/>
                    <a:pt x="13267" y="1799"/>
                    <a:pt x="9918" y="1"/>
                  </a:cubicBezTo>
                  <a:close/>
                </a:path>
              </a:pathLst>
            </a:custGeom>
            <a:solidFill>
              <a:srgbClr val="FFFFFF"/>
            </a:solidFill>
            <a:ln>
              <a:noFill/>
            </a:ln>
          </p:spPr>
          <p:txBody>
            <a:bodyPr anchorCtr="0" anchor="ctr" bIns="141850" lIns="141850" spcFirstLastPara="1" rIns="141850" wrap="square" tIns="141850">
              <a:noAutofit/>
            </a:bodyPr>
            <a:lstStyle/>
            <a:p>
              <a:pPr indent="0" lvl="0" marL="0" rtl="0" algn="l">
                <a:spcBef>
                  <a:spcPts val="0"/>
                </a:spcBef>
                <a:spcAft>
                  <a:spcPts val="0"/>
                </a:spcAft>
                <a:buNone/>
              </a:pPr>
              <a:r>
                <a:t/>
              </a:r>
              <a:endParaRPr/>
            </a:p>
          </p:txBody>
        </p:sp>
        <p:sp>
          <p:nvSpPr>
            <p:cNvPr id="151" name="Google Shape;151;p45"/>
            <p:cNvSpPr/>
            <p:nvPr/>
          </p:nvSpPr>
          <p:spPr>
            <a:xfrm>
              <a:off x="1250984" y="7223758"/>
              <a:ext cx="753829" cy="969057"/>
            </a:xfrm>
            <a:custGeom>
              <a:rect b="b" l="l" r="r" t="t"/>
              <a:pathLst>
                <a:path extrusionOk="0" h="20153" w="15677">
                  <a:moveTo>
                    <a:pt x="9979" y="88"/>
                  </a:moveTo>
                  <a:cubicBezTo>
                    <a:pt x="13448" y="1967"/>
                    <a:pt x="15609" y="5557"/>
                    <a:pt x="15609" y="9463"/>
                  </a:cubicBezTo>
                  <a:cubicBezTo>
                    <a:pt x="15609" y="15321"/>
                    <a:pt x="10844" y="20085"/>
                    <a:pt x="4986" y="20085"/>
                  </a:cubicBezTo>
                  <a:cubicBezTo>
                    <a:pt x="4785" y="20085"/>
                    <a:pt x="4590" y="20085"/>
                    <a:pt x="4409" y="20072"/>
                  </a:cubicBezTo>
                  <a:cubicBezTo>
                    <a:pt x="4255" y="20065"/>
                    <a:pt x="4094" y="20052"/>
                    <a:pt x="3919" y="20038"/>
                  </a:cubicBezTo>
                  <a:cubicBezTo>
                    <a:pt x="2698" y="19911"/>
                    <a:pt x="1503" y="19575"/>
                    <a:pt x="389" y="19039"/>
                  </a:cubicBezTo>
                  <a:cubicBezTo>
                    <a:pt x="289" y="18992"/>
                    <a:pt x="188" y="18938"/>
                    <a:pt x="88" y="18884"/>
                  </a:cubicBezTo>
                  <a:cubicBezTo>
                    <a:pt x="181" y="18716"/>
                    <a:pt x="269" y="18549"/>
                    <a:pt x="356" y="18381"/>
                  </a:cubicBezTo>
                  <a:cubicBezTo>
                    <a:pt x="1530" y="18992"/>
                    <a:pt x="2799" y="19361"/>
                    <a:pt x="4127" y="19475"/>
                  </a:cubicBezTo>
                  <a:cubicBezTo>
                    <a:pt x="4241" y="19481"/>
                    <a:pt x="4349" y="19488"/>
                    <a:pt x="4449" y="19495"/>
                  </a:cubicBezTo>
                  <a:cubicBezTo>
                    <a:pt x="4631" y="19502"/>
                    <a:pt x="4812" y="19508"/>
                    <a:pt x="4986" y="19508"/>
                  </a:cubicBezTo>
                  <a:cubicBezTo>
                    <a:pt x="10522" y="19508"/>
                    <a:pt x="15032" y="15005"/>
                    <a:pt x="15032" y="9463"/>
                  </a:cubicBezTo>
                  <a:cubicBezTo>
                    <a:pt x="15032" y="5745"/>
                    <a:pt x="12992" y="2349"/>
                    <a:pt x="9710" y="598"/>
                  </a:cubicBezTo>
                  <a:lnTo>
                    <a:pt x="9979" y="88"/>
                  </a:lnTo>
                  <a:close/>
                  <a:moveTo>
                    <a:pt x="9952" y="1"/>
                  </a:moveTo>
                  <a:lnTo>
                    <a:pt x="9616" y="625"/>
                  </a:lnTo>
                  <a:lnTo>
                    <a:pt x="9650" y="638"/>
                  </a:lnTo>
                  <a:cubicBezTo>
                    <a:pt x="12931" y="2376"/>
                    <a:pt x="14965" y="5758"/>
                    <a:pt x="14965" y="9463"/>
                  </a:cubicBezTo>
                  <a:cubicBezTo>
                    <a:pt x="14965" y="14965"/>
                    <a:pt x="10489" y="19441"/>
                    <a:pt x="4986" y="19441"/>
                  </a:cubicBezTo>
                  <a:cubicBezTo>
                    <a:pt x="4812" y="19441"/>
                    <a:pt x="4637" y="19441"/>
                    <a:pt x="4456" y="19428"/>
                  </a:cubicBezTo>
                  <a:cubicBezTo>
                    <a:pt x="4355" y="19421"/>
                    <a:pt x="4248" y="19414"/>
                    <a:pt x="4134" y="19408"/>
                  </a:cubicBezTo>
                  <a:cubicBezTo>
                    <a:pt x="2805" y="19294"/>
                    <a:pt x="1537" y="18924"/>
                    <a:pt x="356" y="18307"/>
                  </a:cubicBezTo>
                  <a:lnTo>
                    <a:pt x="329" y="18294"/>
                  </a:lnTo>
                  <a:lnTo>
                    <a:pt x="316" y="18320"/>
                  </a:lnTo>
                  <a:cubicBezTo>
                    <a:pt x="215" y="18508"/>
                    <a:pt x="114" y="18696"/>
                    <a:pt x="14" y="18884"/>
                  </a:cubicBezTo>
                  <a:lnTo>
                    <a:pt x="0" y="18911"/>
                  </a:lnTo>
                  <a:lnTo>
                    <a:pt x="27" y="18931"/>
                  </a:lnTo>
                  <a:cubicBezTo>
                    <a:pt x="141" y="18992"/>
                    <a:pt x="255" y="19045"/>
                    <a:pt x="363" y="19099"/>
                  </a:cubicBezTo>
                  <a:cubicBezTo>
                    <a:pt x="1483" y="19636"/>
                    <a:pt x="2678" y="19978"/>
                    <a:pt x="3913" y="20105"/>
                  </a:cubicBezTo>
                  <a:cubicBezTo>
                    <a:pt x="4087" y="20119"/>
                    <a:pt x="4248" y="20132"/>
                    <a:pt x="4409" y="20139"/>
                  </a:cubicBezTo>
                  <a:cubicBezTo>
                    <a:pt x="4590" y="20152"/>
                    <a:pt x="4785" y="20152"/>
                    <a:pt x="4986" y="20152"/>
                  </a:cubicBezTo>
                  <a:cubicBezTo>
                    <a:pt x="10885" y="20152"/>
                    <a:pt x="15676" y="15361"/>
                    <a:pt x="15676" y="9463"/>
                  </a:cubicBezTo>
                  <a:cubicBezTo>
                    <a:pt x="15676" y="5517"/>
                    <a:pt x="13495" y="1900"/>
                    <a:pt x="9979" y="14"/>
                  </a:cubicBezTo>
                  <a:lnTo>
                    <a:pt x="9952" y="1"/>
                  </a:lnTo>
                  <a:close/>
                </a:path>
              </a:pathLst>
            </a:custGeom>
            <a:solidFill>
              <a:srgbClr val="000000"/>
            </a:solidFill>
            <a:ln>
              <a:noFill/>
            </a:ln>
          </p:spPr>
          <p:txBody>
            <a:bodyPr anchorCtr="0" anchor="ctr" bIns="141850" lIns="141850" spcFirstLastPara="1" rIns="141850" wrap="square" tIns="141850">
              <a:noAutofit/>
            </a:bodyPr>
            <a:lstStyle/>
            <a:p>
              <a:pPr indent="0" lvl="0" marL="0" rtl="0" algn="l">
                <a:spcBef>
                  <a:spcPts val="0"/>
                </a:spcBef>
                <a:spcAft>
                  <a:spcPts val="0"/>
                </a:spcAft>
                <a:buNone/>
              </a:pPr>
              <a:r>
                <a:t/>
              </a:r>
              <a:endParaRPr/>
            </a:p>
          </p:txBody>
        </p:sp>
        <p:sp>
          <p:nvSpPr>
            <p:cNvPr id="152" name="Google Shape;152;p45"/>
            <p:cNvSpPr/>
            <p:nvPr/>
          </p:nvSpPr>
          <p:spPr>
            <a:xfrm>
              <a:off x="1224538" y="7210390"/>
              <a:ext cx="505662" cy="922415"/>
            </a:xfrm>
            <a:custGeom>
              <a:rect b="b" l="l" r="r" t="t"/>
              <a:pathLst>
                <a:path extrusionOk="0" h="19183" w="10516">
                  <a:moveTo>
                    <a:pt x="9977" y="1"/>
                  </a:moveTo>
                  <a:cubicBezTo>
                    <a:pt x="9944" y="1"/>
                    <a:pt x="9923" y="4"/>
                    <a:pt x="9918" y="4"/>
                  </a:cubicBezTo>
                  <a:cubicBezTo>
                    <a:pt x="6570" y="6345"/>
                    <a:pt x="3953" y="11385"/>
                    <a:pt x="671" y="17599"/>
                  </a:cubicBezTo>
                  <a:cubicBezTo>
                    <a:pt x="577" y="17780"/>
                    <a:pt x="483" y="17954"/>
                    <a:pt x="383" y="18135"/>
                  </a:cubicBezTo>
                  <a:cubicBezTo>
                    <a:pt x="262" y="18377"/>
                    <a:pt x="128" y="18619"/>
                    <a:pt x="0" y="18860"/>
                  </a:cubicBezTo>
                  <a:cubicBezTo>
                    <a:pt x="7" y="18887"/>
                    <a:pt x="47" y="18994"/>
                    <a:pt x="174" y="19075"/>
                  </a:cubicBezTo>
                  <a:cubicBezTo>
                    <a:pt x="279" y="19136"/>
                    <a:pt x="411" y="19183"/>
                    <a:pt x="526" y="19183"/>
                  </a:cubicBezTo>
                  <a:cubicBezTo>
                    <a:pt x="550" y="19183"/>
                    <a:pt x="574" y="19180"/>
                    <a:pt x="597" y="19176"/>
                  </a:cubicBezTo>
                  <a:cubicBezTo>
                    <a:pt x="752" y="18887"/>
                    <a:pt x="899" y="18598"/>
                    <a:pt x="1054" y="18303"/>
                  </a:cubicBezTo>
                  <a:cubicBezTo>
                    <a:pt x="1127" y="18169"/>
                    <a:pt x="1194" y="18035"/>
                    <a:pt x="1268" y="17901"/>
                  </a:cubicBezTo>
                  <a:cubicBezTo>
                    <a:pt x="4348" y="12042"/>
                    <a:pt x="7429" y="6184"/>
                    <a:pt x="10515" y="319"/>
                  </a:cubicBezTo>
                  <a:cubicBezTo>
                    <a:pt x="10502" y="306"/>
                    <a:pt x="10448" y="178"/>
                    <a:pt x="10287" y="84"/>
                  </a:cubicBezTo>
                  <a:cubicBezTo>
                    <a:pt x="10158" y="13"/>
                    <a:pt x="10043" y="1"/>
                    <a:pt x="9977" y="1"/>
                  </a:cubicBezTo>
                  <a:close/>
                </a:path>
              </a:pathLst>
            </a:custGeom>
            <a:solidFill>
              <a:srgbClr val="FFFFFF"/>
            </a:solidFill>
            <a:ln>
              <a:noFill/>
            </a:ln>
          </p:spPr>
          <p:txBody>
            <a:bodyPr anchorCtr="0" anchor="ctr" bIns="141850" lIns="141850" spcFirstLastPara="1" rIns="141850" wrap="square" tIns="141850">
              <a:noAutofit/>
            </a:bodyPr>
            <a:lstStyle/>
            <a:p>
              <a:pPr indent="0" lvl="0" marL="0" rtl="0" algn="l">
                <a:spcBef>
                  <a:spcPts val="0"/>
                </a:spcBef>
                <a:spcAft>
                  <a:spcPts val="0"/>
                </a:spcAft>
                <a:buNone/>
              </a:pPr>
              <a:r>
                <a:t/>
              </a:r>
              <a:endParaRPr/>
            </a:p>
          </p:txBody>
        </p:sp>
        <p:sp>
          <p:nvSpPr>
            <p:cNvPr id="153" name="Google Shape;153;p45"/>
            <p:cNvSpPr/>
            <p:nvPr/>
          </p:nvSpPr>
          <p:spPr>
            <a:xfrm>
              <a:off x="1222903" y="7208707"/>
              <a:ext cx="508884" cy="925684"/>
            </a:xfrm>
            <a:custGeom>
              <a:rect b="b" l="l" r="r" t="t"/>
              <a:pathLst>
                <a:path extrusionOk="0" h="19251" w="10583">
                  <a:moveTo>
                    <a:pt x="10017" y="70"/>
                  </a:moveTo>
                  <a:cubicBezTo>
                    <a:pt x="10082" y="70"/>
                    <a:pt x="10186" y="84"/>
                    <a:pt x="10301" y="153"/>
                  </a:cubicBezTo>
                  <a:cubicBezTo>
                    <a:pt x="10429" y="220"/>
                    <a:pt x="10489" y="307"/>
                    <a:pt x="10509" y="354"/>
                  </a:cubicBezTo>
                  <a:lnTo>
                    <a:pt x="1269" y="17922"/>
                  </a:lnTo>
                  <a:cubicBezTo>
                    <a:pt x="1202" y="18056"/>
                    <a:pt x="1128" y="18191"/>
                    <a:pt x="1061" y="18325"/>
                  </a:cubicBezTo>
                  <a:cubicBezTo>
                    <a:pt x="947" y="18540"/>
                    <a:pt x="833" y="18748"/>
                    <a:pt x="725" y="18962"/>
                  </a:cubicBezTo>
                  <a:lnTo>
                    <a:pt x="604" y="19184"/>
                  </a:lnTo>
                  <a:cubicBezTo>
                    <a:pt x="592" y="19185"/>
                    <a:pt x="579" y="19186"/>
                    <a:pt x="565" y="19186"/>
                  </a:cubicBezTo>
                  <a:cubicBezTo>
                    <a:pt x="452" y="19186"/>
                    <a:pt x="319" y="19137"/>
                    <a:pt x="229" y="19083"/>
                  </a:cubicBezTo>
                  <a:cubicBezTo>
                    <a:pt x="155" y="19036"/>
                    <a:pt x="101" y="18969"/>
                    <a:pt x="74" y="18902"/>
                  </a:cubicBezTo>
                  <a:lnTo>
                    <a:pt x="68" y="18902"/>
                  </a:lnTo>
                  <a:lnTo>
                    <a:pt x="242" y="18580"/>
                  </a:lnTo>
                  <a:cubicBezTo>
                    <a:pt x="309" y="18452"/>
                    <a:pt x="383" y="18318"/>
                    <a:pt x="450" y="18184"/>
                  </a:cubicBezTo>
                  <a:lnTo>
                    <a:pt x="524" y="18043"/>
                  </a:lnTo>
                  <a:cubicBezTo>
                    <a:pt x="591" y="17915"/>
                    <a:pt x="665" y="17781"/>
                    <a:pt x="732" y="17654"/>
                  </a:cubicBezTo>
                  <a:cubicBezTo>
                    <a:pt x="2389" y="14527"/>
                    <a:pt x="3899" y="11634"/>
                    <a:pt x="5369" y="8836"/>
                  </a:cubicBezTo>
                  <a:cubicBezTo>
                    <a:pt x="6818" y="6071"/>
                    <a:pt x="8315" y="3213"/>
                    <a:pt x="9972" y="72"/>
                  </a:cubicBezTo>
                  <a:cubicBezTo>
                    <a:pt x="9984" y="71"/>
                    <a:pt x="9999" y="70"/>
                    <a:pt x="10017" y="70"/>
                  </a:cubicBezTo>
                  <a:close/>
                  <a:moveTo>
                    <a:pt x="10012" y="1"/>
                  </a:moveTo>
                  <a:cubicBezTo>
                    <a:pt x="9982" y="1"/>
                    <a:pt x="9959" y="3"/>
                    <a:pt x="9945" y="5"/>
                  </a:cubicBezTo>
                  <a:lnTo>
                    <a:pt x="9932" y="12"/>
                  </a:lnTo>
                  <a:lnTo>
                    <a:pt x="9925" y="25"/>
                  </a:lnTo>
                  <a:cubicBezTo>
                    <a:pt x="8261" y="3172"/>
                    <a:pt x="6758" y="6038"/>
                    <a:pt x="5308" y="8809"/>
                  </a:cubicBezTo>
                  <a:cubicBezTo>
                    <a:pt x="3846" y="11601"/>
                    <a:pt x="2329" y="14493"/>
                    <a:pt x="672" y="17620"/>
                  </a:cubicBezTo>
                  <a:cubicBezTo>
                    <a:pt x="604" y="17748"/>
                    <a:pt x="537" y="17882"/>
                    <a:pt x="463" y="18009"/>
                  </a:cubicBezTo>
                  <a:lnTo>
                    <a:pt x="390" y="18157"/>
                  </a:lnTo>
                  <a:cubicBezTo>
                    <a:pt x="323" y="18285"/>
                    <a:pt x="249" y="18419"/>
                    <a:pt x="182" y="18553"/>
                  </a:cubicBezTo>
                  <a:lnTo>
                    <a:pt x="0" y="18895"/>
                  </a:lnTo>
                  <a:lnTo>
                    <a:pt x="0" y="18909"/>
                  </a:lnTo>
                  <a:cubicBezTo>
                    <a:pt x="34" y="18996"/>
                    <a:pt x="101" y="19076"/>
                    <a:pt x="195" y="19137"/>
                  </a:cubicBezTo>
                  <a:cubicBezTo>
                    <a:pt x="282" y="19197"/>
                    <a:pt x="430" y="19251"/>
                    <a:pt x="557" y="19251"/>
                  </a:cubicBezTo>
                  <a:lnTo>
                    <a:pt x="564" y="19251"/>
                  </a:lnTo>
                  <a:cubicBezTo>
                    <a:pt x="584" y="19251"/>
                    <a:pt x="611" y="19251"/>
                    <a:pt x="638" y="19244"/>
                  </a:cubicBezTo>
                  <a:lnTo>
                    <a:pt x="651" y="19244"/>
                  </a:lnTo>
                  <a:lnTo>
                    <a:pt x="786" y="18996"/>
                  </a:lnTo>
                  <a:cubicBezTo>
                    <a:pt x="893" y="18781"/>
                    <a:pt x="1007" y="18566"/>
                    <a:pt x="1121" y="18352"/>
                  </a:cubicBezTo>
                  <a:cubicBezTo>
                    <a:pt x="1188" y="18224"/>
                    <a:pt x="1262" y="18090"/>
                    <a:pt x="1329" y="17956"/>
                  </a:cubicBezTo>
                  <a:lnTo>
                    <a:pt x="10576" y="374"/>
                  </a:lnTo>
                  <a:lnTo>
                    <a:pt x="10583" y="354"/>
                  </a:lnTo>
                  <a:lnTo>
                    <a:pt x="10576" y="341"/>
                  </a:lnTo>
                  <a:cubicBezTo>
                    <a:pt x="10556" y="294"/>
                    <a:pt x="10496" y="180"/>
                    <a:pt x="10335" y="92"/>
                  </a:cubicBezTo>
                  <a:cubicBezTo>
                    <a:pt x="10206" y="16"/>
                    <a:pt x="10087" y="1"/>
                    <a:pt x="10012" y="1"/>
                  </a:cubicBezTo>
                  <a:close/>
                </a:path>
              </a:pathLst>
            </a:custGeom>
            <a:solidFill>
              <a:srgbClr val="000000"/>
            </a:solidFill>
            <a:ln>
              <a:noFill/>
            </a:ln>
          </p:spPr>
          <p:txBody>
            <a:bodyPr anchorCtr="0" anchor="ctr" bIns="141850" lIns="141850" spcFirstLastPara="1" rIns="141850" wrap="square" tIns="141850">
              <a:noAutofit/>
            </a:bodyPr>
            <a:lstStyle/>
            <a:p>
              <a:pPr indent="0" lvl="0" marL="0" rtl="0" algn="l">
                <a:spcBef>
                  <a:spcPts val="0"/>
                </a:spcBef>
                <a:spcAft>
                  <a:spcPts val="0"/>
                </a:spcAft>
                <a:buNone/>
              </a:pPr>
              <a:r>
                <a:t/>
              </a:r>
              <a:endParaRPr/>
            </a:p>
          </p:txBody>
        </p:sp>
        <p:sp>
          <p:nvSpPr>
            <p:cNvPr id="154" name="Google Shape;154;p45"/>
            <p:cNvSpPr/>
            <p:nvPr/>
          </p:nvSpPr>
          <p:spPr>
            <a:xfrm>
              <a:off x="1268391" y="8329569"/>
              <a:ext cx="441805" cy="101075"/>
            </a:xfrm>
            <a:custGeom>
              <a:rect b="b" l="l" r="r" t="t"/>
              <a:pathLst>
                <a:path extrusionOk="0" h="2102" w="9188">
                  <a:moveTo>
                    <a:pt x="1" y="1"/>
                  </a:moveTo>
                  <a:lnTo>
                    <a:pt x="1" y="685"/>
                  </a:lnTo>
                  <a:cubicBezTo>
                    <a:pt x="1" y="1470"/>
                    <a:pt x="2061" y="2101"/>
                    <a:pt x="4597" y="2101"/>
                  </a:cubicBezTo>
                  <a:cubicBezTo>
                    <a:pt x="7134" y="2101"/>
                    <a:pt x="9187" y="1470"/>
                    <a:pt x="9187" y="685"/>
                  </a:cubicBezTo>
                  <a:lnTo>
                    <a:pt x="9187" y="1"/>
                  </a:lnTo>
                  <a:cubicBezTo>
                    <a:pt x="9107" y="766"/>
                    <a:pt x="7080" y="1370"/>
                    <a:pt x="4597" y="1370"/>
                  </a:cubicBezTo>
                  <a:cubicBezTo>
                    <a:pt x="2108" y="1370"/>
                    <a:pt x="81" y="766"/>
                    <a:pt x="1" y="1"/>
                  </a:cubicBezTo>
                  <a:close/>
                </a:path>
              </a:pathLst>
            </a:custGeom>
            <a:solidFill>
              <a:srgbClr val="000000"/>
            </a:solidFill>
            <a:ln>
              <a:noFill/>
            </a:ln>
          </p:spPr>
          <p:txBody>
            <a:bodyPr anchorCtr="0" anchor="ctr" bIns="141850" lIns="141850" spcFirstLastPara="1" rIns="141850" wrap="square" tIns="141850">
              <a:noAutofit/>
            </a:bodyPr>
            <a:lstStyle/>
            <a:p>
              <a:pPr indent="0" lvl="0" marL="0" rtl="0" algn="l">
                <a:spcBef>
                  <a:spcPts val="0"/>
                </a:spcBef>
                <a:spcAft>
                  <a:spcPts val="0"/>
                </a:spcAft>
                <a:buNone/>
              </a:pPr>
              <a:r>
                <a:t/>
              </a:r>
              <a:endParaRPr/>
            </a:p>
          </p:txBody>
        </p:sp>
        <p:sp>
          <p:nvSpPr>
            <p:cNvPr id="155" name="Google Shape;155;p45"/>
            <p:cNvSpPr/>
            <p:nvPr/>
          </p:nvSpPr>
          <p:spPr>
            <a:xfrm>
              <a:off x="1266804" y="8327982"/>
              <a:ext cx="444979" cy="104248"/>
            </a:xfrm>
            <a:custGeom>
              <a:rect b="b" l="l" r="r" t="t"/>
              <a:pathLst>
                <a:path extrusionOk="0" h="2168" w="9254">
                  <a:moveTo>
                    <a:pt x="9187" y="242"/>
                  </a:moveTo>
                  <a:lnTo>
                    <a:pt x="9187" y="718"/>
                  </a:lnTo>
                  <a:cubicBezTo>
                    <a:pt x="9187" y="1483"/>
                    <a:pt x="7140" y="2101"/>
                    <a:pt x="4630" y="2101"/>
                  </a:cubicBezTo>
                  <a:cubicBezTo>
                    <a:pt x="2114" y="2101"/>
                    <a:pt x="67" y="1483"/>
                    <a:pt x="67" y="718"/>
                  </a:cubicBezTo>
                  <a:lnTo>
                    <a:pt x="67" y="242"/>
                  </a:lnTo>
                  <a:cubicBezTo>
                    <a:pt x="443" y="926"/>
                    <a:pt x="2335" y="1436"/>
                    <a:pt x="4630" y="1436"/>
                  </a:cubicBezTo>
                  <a:cubicBezTo>
                    <a:pt x="6925" y="1436"/>
                    <a:pt x="8818" y="926"/>
                    <a:pt x="9187" y="242"/>
                  </a:cubicBezTo>
                  <a:close/>
                  <a:moveTo>
                    <a:pt x="0" y="0"/>
                  </a:moveTo>
                  <a:lnTo>
                    <a:pt x="0" y="718"/>
                  </a:lnTo>
                  <a:cubicBezTo>
                    <a:pt x="0" y="1517"/>
                    <a:pt x="2074" y="2168"/>
                    <a:pt x="4630" y="2168"/>
                  </a:cubicBezTo>
                  <a:cubicBezTo>
                    <a:pt x="7180" y="2168"/>
                    <a:pt x="9254" y="1517"/>
                    <a:pt x="9254" y="718"/>
                  </a:cubicBezTo>
                  <a:lnTo>
                    <a:pt x="9254" y="34"/>
                  </a:lnTo>
                  <a:lnTo>
                    <a:pt x="9254" y="0"/>
                  </a:lnTo>
                  <a:lnTo>
                    <a:pt x="9187" y="0"/>
                  </a:lnTo>
                  <a:lnTo>
                    <a:pt x="9187" y="34"/>
                  </a:lnTo>
                  <a:cubicBezTo>
                    <a:pt x="9113" y="772"/>
                    <a:pt x="7066" y="1369"/>
                    <a:pt x="4630" y="1369"/>
                  </a:cubicBezTo>
                  <a:cubicBezTo>
                    <a:pt x="2188" y="1369"/>
                    <a:pt x="148" y="772"/>
                    <a:pt x="67" y="34"/>
                  </a:cubicBezTo>
                  <a:lnTo>
                    <a:pt x="67" y="0"/>
                  </a:lnTo>
                  <a:close/>
                </a:path>
              </a:pathLst>
            </a:custGeom>
            <a:solidFill>
              <a:srgbClr val="000000"/>
            </a:solidFill>
            <a:ln>
              <a:noFill/>
            </a:ln>
          </p:spPr>
          <p:txBody>
            <a:bodyPr anchorCtr="0" anchor="ctr" bIns="141850" lIns="141850" spcFirstLastPara="1" rIns="141850" wrap="square" tIns="141850">
              <a:noAutofit/>
            </a:bodyPr>
            <a:lstStyle/>
            <a:p>
              <a:pPr indent="0" lvl="0" marL="0" rtl="0" algn="l">
                <a:spcBef>
                  <a:spcPts val="0"/>
                </a:spcBef>
                <a:spcAft>
                  <a:spcPts val="0"/>
                </a:spcAft>
                <a:buNone/>
              </a:pPr>
              <a:r>
                <a:t/>
              </a:r>
              <a:endParaRPr/>
            </a:p>
          </p:txBody>
        </p:sp>
        <p:sp>
          <p:nvSpPr>
            <p:cNvPr id="156" name="Google Shape;156;p45"/>
            <p:cNvSpPr/>
            <p:nvPr/>
          </p:nvSpPr>
          <p:spPr>
            <a:xfrm>
              <a:off x="1268391" y="8259220"/>
              <a:ext cx="441805" cy="136225"/>
            </a:xfrm>
            <a:custGeom>
              <a:rect b="b" l="l" r="r" t="t"/>
              <a:pathLst>
                <a:path extrusionOk="0" h="2833" w="9188">
                  <a:moveTo>
                    <a:pt x="4597" y="1"/>
                  </a:moveTo>
                  <a:cubicBezTo>
                    <a:pt x="2061" y="1"/>
                    <a:pt x="1" y="638"/>
                    <a:pt x="1" y="1417"/>
                  </a:cubicBezTo>
                  <a:cubicBezTo>
                    <a:pt x="1" y="2202"/>
                    <a:pt x="2061" y="2833"/>
                    <a:pt x="4597" y="2833"/>
                  </a:cubicBezTo>
                  <a:cubicBezTo>
                    <a:pt x="7134" y="2833"/>
                    <a:pt x="9187" y="2202"/>
                    <a:pt x="9187" y="1417"/>
                  </a:cubicBezTo>
                  <a:cubicBezTo>
                    <a:pt x="9187" y="638"/>
                    <a:pt x="7134" y="1"/>
                    <a:pt x="4597" y="1"/>
                  </a:cubicBezTo>
                  <a:close/>
                </a:path>
              </a:pathLst>
            </a:custGeom>
            <a:solidFill>
              <a:srgbClr val="FFFFFF"/>
            </a:solidFill>
            <a:ln>
              <a:noFill/>
            </a:ln>
          </p:spPr>
          <p:txBody>
            <a:bodyPr anchorCtr="0" anchor="ctr" bIns="141850" lIns="141850" spcFirstLastPara="1" rIns="141850" wrap="square" tIns="141850">
              <a:noAutofit/>
            </a:bodyPr>
            <a:lstStyle/>
            <a:p>
              <a:pPr indent="0" lvl="0" marL="0" rtl="0" algn="l">
                <a:spcBef>
                  <a:spcPts val="0"/>
                </a:spcBef>
                <a:spcAft>
                  <a:spcPts val="0"/>
                </a:spcAft>
                <a:buNone/>
              </a:pPr>
              <a:r>
                <a:t/>
              </a:r>
              <a:endParaRPr/>
            </a:p>
          </p:txBody>
        </p:sp>
        <p:sp>
          <p:nvSpPr>
            <p:cNvPr id="157" name="Google Shape;157;p45"/>
            <p:cNvSpPr/>
            <p:nvPr/>
          </p:nvSpPr>
          <p:spPr>
            <a:xfrm>
              <a:off x="1266804" y="8257633"/>
              <a:ext cx="444979" cy="139446"/>
            </a:xfrm>
            <a:custGeom>
              <a:rect b="b" l="l" r="r" t="t"/>
              <a:pathLst>
                <a:path extrusionOk="0" h="2900" w="9254">
                  <a:moveTo>
                    <a:pt x="4630" y="67"/>
                  </a:moveTo>
                  <a:cubicBezTo>
                    <a:pt x="7140" y="67"/>
                    <a:pt x="9187" y="685"/>
                    <a:pt x="9187" y="1450"/>
                  </a:cubicBezTo>
                  <a:cubicBezTo>
                    <a:pt x="9187" y="2215"/>
                    <a:pt x="7147" y="2832"/>
                    <a:pt x="4630" y="2832"/>
                  </a:cubicBezTo>
                  <a:cubicBezTo>
                    <a:pt x="2114" y="2832"/>
                    <a:pt x="67" y="2215"/>
                    <a:pt x="67" y="1450"/>
                  </a:cubicBezTo>
                  <a:cubicBezTo>
                    <a:pt x="67" y="691"/>
                    <a:pt x="2114" y="67"/>
                    <a:pt x="4630" y="67"/>
                  </a:cubicBezTo>
                  <a:close/>
                  <a:moveTo>
                    <a:pt x="4630" y="0"/>
                  </a:moveTo>
                  <a:cubicBezTo>
                    <a:pt x="2074" y="0"/>
                    <a:pt x="0" y="651"/>
                    <a:pt x="0" y="1450"/>
                  </a:cubicBezTo>
                  <a:cubicBezTo>
                    <a:pt x="0" y="2248"/>
                    <a:pt x="2074" y="2899"/>
                    <a:pt x="4630" y="2899"/>
                  </a:cubicBezTo>
                  <a:cubicBezTo>
                    <a:pt x="7180" y="2899"/>
                    <a:pt x="9254" y="2248"/>
                    <a:pt x="9254" y="1450"/>
                  </a:cubicBezTo>
                  <a:cubicBezTo>
                    <a:pt x="9254" y="651"/>
                    <a:pt x="7180" y="0"/>
                    <a:pt x="4630" y="0"/>
                  </a:cubicBezTo>
                  <a:close/>
                </a:path>
              </a:pathLst>
            </a:custGeom>
            <a:solidFill>
              <a:srgbClr val="000000"/>
            </a:solidFill>
            <a:ln>
              <a:noFill/>
            </a:ln>
          </p:spPr>
          <p:txBody>
            <a:bodyPr anchorCtr="0" anchor="ctr" bIns="141850" lIns="141850" spcFirstLastPara="1" rIns="141850" wrap="square" tIns="141850">
              <a:noAutofit/>
            </a:bodyPr>
            <a:lstStyle/>
            <a:p>
              <a:pPr indent="0" lvl="0" marL="0" rtl="0" algn="l">
                <a:spcBef>
                  <a:spcPts val="0"/>
                </a:spcBef>
                <a:spcAft>
                  <a:spcPts val="0"/>
                </a:spcAft>
                <a:buNone/>
              </a:pPr>
              <a:r>
                <a:t/>
              </a:r>
              <a:endParaRPr/>
            </a:p>
          </p:txBody>
        </p:sp>
        <p:sp>
          <p:nvSpPr>
            <p:cNvPr id="158" name="Google Shape;158;p45"/>
            <p:cNvSpPr/>
            <p:nvPr/>
          </p:nvSpPr>
          <p:spPr>
            <a:xfrm>
              <a:off x="1324218" y="8277637"/>
              <a:ext cx="330488" cy="79100"/>
            </a:xfrm>
            <a:custGeom>
              <a:rect b="b" l="l" r="r" t="t"/>
              <a:pathLst>
                <a:path extrusionOk="0" h="1645" w="6873">
                  <a:moveTo>
                    <a:pt x="1" y="0"/>
                  </a:moveTo>
                  <a:lnTo>
                    <a:pt x="1" y="537"/>
                  </a:lnTo>
                  <a:cubicBezTo>
                    <a:pt x="1" y="1148"/>
                    <a:pt x="1537" y="1644"/>
                    <a:pt x="3436" y="1644"/>
                  </a:cubicBezTo>
                  <a:cubicBezTo>
                    <a:pt x="5329" y="1644"/>
                    <a:pt x="6872" y="1148"/>
                    <a:pt x="6872" y="537"/>
                  </a:cubicBezTo>
                  <a:lnTo>
                    <a:pt x="6872" y="0"/>
                  </a:lnTo>
                  <a:lnTo>
                    <a:pt x="6865" y="0"/>
                  </a:lnTo>
                  <a:cubicBezTo>
                    <a:pt x="6812" y="598"/>
                    <a:pt x="5295" y="1074"/>
                    <a:pt x="3436" y="1074"/>
                  </a:cubicBezTo>
                  <a:cubicBezTo>
                    <a:pt x="1571" y="1074"/>
                    <a:pt x="61" y="598"/>
                    <a:pt x="1" y="0"/>
                  </a:cubicBezTo>
                  <a:close/>
                </a:path>
              </a:pathLst>
            </a:custGeom>
            <a:solidFill>
              <a:srgbClr val="000000"/>
            </a:solidFill>
            <a:ln>
              <a:noFill/>
            </a:ln>
          </p:spPr>
          <p:txBody>
            <a:bodyPr anchorCtr="0" anchor="ctr" bIns="141850" lIns="141850" spcFirstLastPara="1" rIns="141850" wrap="square" tIns="141850">
              <a:noAutofit/>
            </a:bodyPr>
            <a:lstStyle/>
            <a:p>
              <a:pPr indent="0" lvl="0" marL="0" rtl="0" algn="l">
                <a:spcBef>
                  <a:spcPts val="0"/>
                </a:spcBef>
                <a:spcAft>
                  <a:spcPts val="0"/>
                </a:spcAft>
                <a:buNone/>
              </a:pPr>
              <a:r>
                <a:t/>
              </a:r>
              <a:endParaRPr/>
            </a:p>
          </p:txBody>
        </p:sp>
        <p:sp>
          <p:nvSpPr>
            <p:cNvPr id="159" name="Google Shape;159;p45"/>
            <p:cNvSpPr/>
            <p:nvPr/>
          </p:nvSpPr>
          <p:spPr>
            <a:xfrm>
              <a:off x="1322294" y="8276002"/>
              <a:ext cx="333998" cy="82322"/>
            </a:xfrm>
            <a:custGeom>
              <a:rect b="b" l="l" r="r" t="t"/>
              <a:pathLst>
                <a:path extrusionOk="0" h="1712" w="6946">
                  <a:moveTo>
                    <a:pt x="6879" y="229"/>
                  </a:moveTo>
                  <a:lnTo>
                    <a:pt x="6879" y="571"/>
                  </a:lnTo>
                  <a:cubicBezTo>
                    <a:pt x="6879" y="1162"/>
                    <a:pt x="5349" y="1645"/>
                    <a:pt x="3476" y="1645"/>
                  </a:cubicBezTo>
                  <a:cubicBezTo>
                    <a:pt x="1597" y="1645"/>
                    <a:pt x="74" y="1162"/>
                    <a:pt x="74" y="571"/>
                  </a:cubicBezTo>
                  <a:lnTo>
                    <a:pt x="74" y="229"/>
                  </a:lnTo>
                  <a:cubicBezTo>
                    <a:pt x="390" y="752"/>
                    <a:pt x="1785" y="1142"/>
                    <a:pt x="3476" y="1142"/>
                  </a:cubicBezTo>
                  <a:cubicBezTo>
                    <a:pt x="5161" y="1142"/>
                    <a:pt x="6563" y="752"/>
                    <a:pt x="6879" y="229"/>
                  </a:cubicBezTo>
                  <a:close/>
                  <a:moveTo>
                    <a:pt x="0" y="1"/>
                  </a:moveTo>
                  <a:lnTo>
                    <a:pt x="0" y="571"/>
                  </a:lnTo>
                  <a:cubicBezTo>
                    <a:pt x="0" y="1209"/>
                    <a:pt x="1530" y="1712"/>
                    <a:pt x="3476" y="1712"/>
                  </a:cubicBezTo>
                  <a:cubicBezTo>
                    <a:pt x="5422" y="1712"/>
                    <a:pt x="6946" y="1209"/>
                    <a:pt x="6946" y="571"/>
                  </a:cubicBezTo>
                  <a:lnTo>
                    <a:pt x="6946" y="34"/>
                  </a:lnTo>
                  <a:lnTo>
                    <a:pt x="6946" y="1"/>
                  </a:lnTo>
                  <a:lnTo>
                    <a:pt x="6879" y="1"/>
                  </a:lnTo>
                  <a:lnTo>
                    <a:pt x="6879" y="34"/>
                  </a:lnTo>
                  <a:cubicBezTo>
                    <a:pt x="6818" y="605"/>
                    <a:pt x="5295" y="1074"/>
                    <a:pt x="3476" y="1074"/>
                  </a:cubicBezTo>
                  <a:cubicBezTo>
                    <a:pt x="1658" y="1074"/>
                    <a:pt x="128" y="605"/>
                    <a:pt x="74" y="34"/>
                  </a:cubicBezTo>
                  <a:lnTo>
                    <a:pt x="67" y="1"/>
                  </a:lnTo>
                  <a:close/>
                </a:path>
              </a:pathLst>
            </a:custGeom>
            <a:solidFill>
              <a:srgbClr val="000000"/>
            </a:solidFill>
            <a:ln>
              <a:noFill/>
            </a:ln>
          </p:spPr>
          <p:txBody>
            <a:bodyPr anchorCtr="0" anchor="ctr" bIns="141850" lIns="141850" spcFirstLastPara="1" rIns="141850" wrap="square" tIns="141850">
              <a:noAutofit/>
            </a:bodyPr>
            <a:lstStyle/>
            <a:p>
              <a:pPr indent="0" lvl="0" marL="0" rtl="0" algn="l">
                <a:spcBef>
                  <a:spcPts val="0"/>
                </a:spcBef>
                <a:spcAft>
                  <a:spcPts val="0"/>
                </a:spcAft>
                <a:buNone/>
              </a:pPr>
              <a:r>
                <a:t/>
              </a:r>
              <a:endParaRPr/>
            </a:p>
          </p:txBody>
        </p:sp>
        <p:sp>
          <p:nvSpPr>
            <p:cNvPr id="160" name="Google Shape;160;p45"/>
            <p:cNvSpPr/>
            <p:nvPr/>
          </p:nvSpPr>
          <p:spPr>
            <a:xfrm>
              <a:off x="1324218" y="8222435"/>
              <a:ext cx="330488" cy="106893"/>
            </a:xfrm>
            <a:custGeom>
              <a:rect b="b" l="l" r="r" t="t"/>
              <a:pathLst>
                <a:path extrusionOk="0" h="2223" w="6873">
                  <a:moveTo>
                    <a:pt x="3436" y="1"/>
                  </a:moveTo>
                  <a:cubicBezTo>
                    <a:pt x="2732" y="1"/>
                    <a:pt x="2081" y="75"/>
                    <a:pt x="1537" y="189"/>
                  </a:cubicBezTo>
                  <a:cubicBezTo>
                    <a:pt x="1289" y="242"/>
                    <a:pt x="1054" y="303"/>
                    <a:pt x="860" y="377"/>
                  </a:cubicBezTo>
                  <a:cubicBezTo>
                    <a:pt x="323" y="571"/>
                    <a:pt x="1" y="833"/>
                    <a:pt x="1" y="1115"/>
                  </a:cubicBezTo>
                  <a:cubicBezTo>
                    <a:pt x="1" y="1725"/>
                    <a:pt x="1537" y="2222"/>
                    <a:pt x="3436" y="2222"/>
                  </a:cubicBezTo>
                  <a:cubicBezTo>
                    <a:pt x="5335" y="2222"/>
                    <a:pt x="6872" y="1725"/>
                    <a:pt x="6872" y="1115"/>
                  </a:cubicBezTo>
                  <a:cubicBezTo>
                    <a:pt x="6872" y="497"/>
                    <a:pt x="5335" y="1"/>
                    <a:pt x="3436" y="1"/>
                  </a:cubicBezTo>
                  <a:close/>
                </a:path>
              </a:pathLst>
            </a:custGeom>
            <a:solidFill>
              <a:srgbClr val="FFFFFF"/>
            </a:solidFill>
            <a:ln>
              <a:noFill/>
            </a:ln>
          </p:spPr>
          <p:txBody>
            <a:bodyPr anchorCtr="0" anchor="ctr" bIns="141850" lIns="141850" spcFirstLastPara="1" rIns="141850" wrap="square" tIns="141850">
              <a:noAutofit/>
            </a:bodyPr>
            <a:lstStyle/>
            <a:p>
              <a:pPr indent="0" lvl="0" marL="0" rtl="0" algn="l">
                <a:spcBef>
                  <a:spcPts val="0"/>
                </a:spcBef>
                <a:spcAft>
                  <a:spcPts val="0"/>
                </a:spcAft>
                <a:buNone/>
              </a:pPr>
              <a:r>
                <a:t/>
              </a:r>
              <a:endParaRPr/>
            </a:p>
          </p:txBody>
        </p:sp>
        <p:sp>
          <p:nvSpPr>
            <p:cNvPr id="161" name="Google Shape;161;p45"/>
            <p:cNvSpPr/>
            <p:nvPr/>
          </p:nvSpPr>
          <p:spPr>
            <a:xfrm>
              <a:off x="1322294" y="8220848"/>
              <a:ext cx="333998" cy="110067"/>
            </a:xfrm>
            <a:custGeom>
              <a:rect b="b" l="l" r="r" t="t"/>
              <a:pathLst>
                <a:path extrusionOk="0" h="2289" w="6946">
                  <a:moveTo>
                    <a:pt x="3476" y="67"/>
                  </a:moveTo>
                  <a:cubicBezTo>
                    <a:pt x="5349" y="67"/>
                    <a:pt x="6879" y="551"/>
                    <a:pt x="6879" y="1141"/>
                  </a:cubicBezTo>
                  <a:cubicBezTo>
                    <a:pt x="6879" y="1738"/>
                    <a:pt x="5349" y="2221"/>
                    <a:pt x="3476" y="2221"/>
                  </a:cubicBezTo>
                  <a:cubicBezTo>
                    <a:pt x="1597" y="2221"/>
                    <a:pt x="74" y="1738"/>
                    <a:pt x="74" y="1141"/>
                  </a:cubicBezTo>
                  <a:cubicBezTo>
                    <a:pt x="74" y="886"/>
                    <a:pt x="369" y="638"/>
                    <a:pt x="906" y="443"/>
                  </a:cubicBezTo>
                  <a:cubicBezTo>
                    <a:pt x="1108" y="369"/>
                    <a:pt x="1336" y="309"/>
                    <a:pt x="1584" y="255"/>
                  </a:cubicBezTo>
                  <a:cubicBezTo>
                    <a:pt x="2148" y="134"/>
                    <a:pt x="2799" y="67"/>
                    <a:pt x="3476" y="67"/>
                  </a:cubicBezTo>
                  <a:close/>
                  <a:moveTo>
                    <a:pt x="3476" y="0"/>
                  </a:moveTo>
                  <a:cubicBezTo>
                    <a:pt x="2799" y="0"/>
                    <a:pt x="2141" y="67"/>
                    <a:pt x="1571" y="188"/>
                  </a:cubicBezTo>
                  <a:cubicBezTo>
                    <a:pt x="1316" y="242"/>
                    <a:pt x="1087" y="309"/>
                    <a:pt x="886" y="383"/>
                  </a:cubicBezTo>
                  <a:cubicBezTo>
                    <a:pt x="316" y="591"/>
                    <a:pt x="0" y="859"/>
                    <a:pt x="0" y="1148"/>
                  </a:cubicBezTo>
                  <a:cubicBezTo>
                    <a:pt x="0" y="1785"/>
                    <a:pt x="1530" y="2289"/>
                    <a:pt x="3476" y="2289"/>
                  </a:cubicBezTo>
                  <a:cubicBezTo>
                    <a:pt x="5422" y="2289"/>
                    <a:pt x="6946" y="1785"/>
                    <a:pt x="6946" y="1148"/>
                  </a:cubicBezTo>
                  <a:cubicBezTo>
                    <a:pt x="6946" y="504"/>
                    <a:pt x="5422" y="0"/>
                    <a:pt x="3476" y="0"/>
                  </a:cubicBezTo>
                  <a:close/>
                </a:path>
              </a:pathLst>
            </a:custGeom>
            <a:solidFill>
              <a:srgbClr val="000000"/>
            </a:solidFill>
            <a:ln>
              <a:noFill/>
            </a:ln>
          </p:spPr>
          <p:txBody>
            <a:bodyPr anchorCtr="0" anchor="ctr" bIns="141850" lIns="141850" spcFirstLastPara="1" rIns="141850" wrap="square" tIns="141850">
              <a:noAutofit/>
            </a:bodyPr>
            <a:lstStyle/>
            <a:p>
              <a:pPr indent="0" lvl="0" marL="0" rtl="0" algn="l">
                <a:spcBef>
                  <a:spcPts val="0"/>
                </a:spcBef>
                <a:spcAft>
                  <a:spcPts val="0"/>
                </a:spcAft>
                <a:buNone/>
              </a:pPr>
              <a:r>
                <a:t/>
              </a:r>
              <a:endParaRPr/>
            </a:p>
          </p:txBody>
        </p:sp>
        <p:sp>
          <p:nvSpPr>
            <p:cNvPr id="162" name="Google Shape;162;p45"/>
            <p:cNvSpPr/>
            <p:nvPr/>
          </p:nvSpPr>
          <p:spPr>
            <a:xfrm>
              <a:off x="1365523" y="8231475"/>
              <a:ext cx="94583" cy="38131"/>
            </a:xfrm>
            <a:custGeom>
              <a:rect b="b" l="l" r="r" t="t"/>
              <a:pathLst>
                <a:path extrusionOk="0" h="793" w="1967">
                  <a:moveTo>
                    <a:pt x="678" y="1"/>
                  </a:moveTo>
                  <a:cubicBezTo>
                    <a:pt x="430" y="54"/>
                    <a:pt x="195" y="115"/>
                    <a:pt x="1" y="189"/>
                  </a:cubicBezTo>
                  <a:lnTo>
                    <a:pt x="1967" y="793"/>
                  </a:lnTo>
                  <a:cubicBezTo>
                    <a:pt x="1940" y="772"/>
                    <a:pt x="1920" y="759"/>
                    <a:pt x="1920" y="746"/>
                  </a:cubicBezTo>
                  <a:lnTo>
                    <a:pt x="1940" y="390"/>
                  </a:lnTo>
                  <a:lnTo>
                    <a:pt x="678" y="1"/>
                  </a:lnTo>
                  <a:close/>
                </a:path>
              </a:pathLst>
            </a:custGeom>
            <a:solidFill>
              <a:srgbClr val="000000"/>
            </a:solidFill>
            <a:ln>
              <a:noFill/>
            </a:ln>
          </p:spPr>
          <p:txBody>
            <a:bodyPr anchorCtr="0" anchor="ctr" bIns="141850" lIns="141850" spcFirstLastPara="1" rIns="141850" wrap="square" tIns="141850">
              <a:noAutofit/>
            </a:bodyPr>
            <a:lstStyle/>
            <a:p>
              <a:pPr indent="0" lvl="0" marL="0" rtl="0" algn="l">
                <a:spcBef>
                  <a:spcPts val="0"/>
                </a:spcBef>
                <a:spcAft>
                  <a:spcPts val="0"/>
                </a:spcAft>
                <a:buNone/>
              </a:pPr>
              <a:r>
                <a:t/>
              </a:r>
              <a:endParaRPr/>
            </a:p>
          </p:txBody>
        </p:sp>
        <p:sp>
          <p:nvSpPr>
            <p:cNvPr id="163" name="Google Shape;163;p45"/>
            <p:cNvSpPr/>
            <p:nvPr/>
          </p:nvSpPr>
          <p:spPr>
            <a:xfrm>
              <a:off x="1360378" y="8229888"/>
              <a:ext cx="100401" cy="41017"/>
            </a:xfrm>
            <a:custGeom>
              <a:rect b="b" l="l" r="r" t="t"/>
              <a:pathLst>
                <a:path extrusionOk="0" h="853" w="2088">
                  <a:moveTo>
                    <a:pt x="785" y="67"/>
                  </a:moveTo>
                  <a:lnTo>
                    <a:pt x="2013" y="443"/>
                  </a:lnTo>
                  <a:lnTo>
                    <a:pt x="1993" y="765"/>
                  </a:lnTo>
                  <a:lnTo>
                    <a:pt x="215" y="222"/>
                  </a:lnTo>
                  <a:cubicBezTo>
                    <a:pt x="383" y="161"/>
                    <a:pt x="577" y="114"/>
                    <a:pt x="785" y="67"/>
                  </a:cubicBezTo>
                  <a:close/>
                  <a:moveTo>
                    <a:pt x="779" y="0"/>
                  </a:moveTo>
                  <a:cubicBezTo>
                    <a:pt x="530" y="54"/>
                    <a:pt x="295" y="114"/>
                    <a:pt x="94" y="195"/>
                  </a:cubicBezTo>
                  <a:lnTo>
                    <a:pt x="0" y="228"/>
                  </a:lnTo>
                  <a:lnTo>
                    <a:pt x="2067" y="852"/>
                  </a:lnTo>
                  <a:lnTo>
                    <a:pt x="2087" y="792"/>
                  </a:lnTo>
                  <a:cubicBezTo>
                    <a:pt x="2067" y="785"/>
                    <a:pt x="2060" y="779"/>
                    <a:pt x="2060" y="779"/>
                  </a:cubicBezTo>
                  <a:lnTo>
                    <a:pt x="2087" y="396"/>
                  </a:lnTo>
                  <a:lnTo>
                    <a:pt x="799" y="0"/>
                  </a:lnTo>
                  <a:close/>
                </a:path>
              </a:pathLst>
            </a:custGeom>
            <a:solidFill>
              <a:srgbClr val="000000"/>
            </a:solidFill>
            <a:ln>
              <a:noFill/>
            </a:ln>
          </p:spPr>
          <p:txBody>
            <a:bodyPr anchorCtr="0" anchor="ctr" bIns="141850" lIns="141850" spcFirstLastPara="1" rIns="141850" wrap="square" tIns="141850">
              <a:noAutofit/>
            </a:bodyPr>
            <a:lstStyle/>
            <a:p>
              <a:pPr indent="0" lvl="0" marL="0" rtl="0" algn="l">
                <a:spcBef>
                  <a:spcPts val="0"/>
                </a:spcBef>
                <a:spcAft>
                  <a:spcPts val="0"/>
                </a:spcAft>
                <a:buNone/>
              </a:pPr>
              <a:r>
                <a:t/>
              </a:r>
              <a:endParaRPr/>
            </a:p>
          </p:txBody>
        </p:sp>
        <p:sp>
          <p:nvSpPr>
            <p:cNvPr id="164" name="Google Shape;164;p45"/>
            <p:cNvSpPr/>
            <p:nvPr/>
          </p:nvSpPr>
          <p:spPr>
            <a:xfrm>
              <a:off x="1457798" y="8131122"/>
              <a:ext cx="63280" cy="142668"/>
            </a:xfrm>
            <a:custGeom>
              <a:rect b="b" l="l" r="r" t="t"/>
              <a:pathLst>
                <a:path extrusionOk="0" h="2967" w="1316">
                  <a:moveTo>
                    <a:pt x="189" y="1"/>
                  </a:moveTo>
                  <a:lnTo>
                    <a:pt x="1" y="2833"/>
                  </a:lnTo>
                  <a:cubicBezTo>
                    <a:pt x="1" y="2906"/>
                    <a:pt x="410" y="2967"/>
                    <a:pt x="658" y="2967"/>
                  </a:cubicBezTo>
                  <a:cubicBezTo>
                    <a:pt x="907" y="2967"/>
                    <a:pt x="1316" y="2906"/>
                    <a:pt x="1316" y="2833"/>
                  </a:cubicBezTo>
                  <a:lnTo>
                    <a:pt x="1121" y="1"/>
                  </a:lnTo>
                  <a:cubicBezTo>
                    <a:pt x="967" y="7"/>
                    <a:pt x="813" y="11"/>
                    <a:pt x="658" y="11"/>
                  </a:cubicBezTo>
                  <a:cubicBezTo>
                    <a:pt x="502" y="11"/>
                    <a:pt x="346" y="7"/>
                    <a:pt x="189" y="1"/>
                  </a:cubicBezTo>
                  <a:close/>
                </a:path>
              </a:pathLst>
            </a:custGeom>
            <a:solidFill>
              <a:srgbClr val="FFFFFF"/>
            </a:solidFill>
            <a:ln>
              <a:noFill/>
            </a:ln>
          </p:spPr>
          <p:txBody>
            <a:bodyPr anchorCtr="0" anchor="ctr" bIns="141850" lIns="141850" spcFirstLastPara="1" rIns="141850" wrap="square" tIns="141850">
              <a:noAutofit/>
            </a:bodyPr>
            <a:lstStyle/>
            <a:p>
              <a:pPr indent="0" lvl="0" marL="0" rtl="0" algn="l">
                <a:spcBef>
                  <a:spcPts val="0"/>
                </a:spcBef>
                <a:spcAft>
                  <a:spcPts val="0"/>
                </a:spcAft>
                <a:buNone/>
              </a:pPr>
              <a:r>
                <a:t/>
              </a:r>
              <a:endParaRPr/>
            </a:p>
          </p:txBody>
        </p:sp>
        <p:sp>
          <p:nvSpPr>
            <p:cNvPr id="165" name="Google Shape;165;p45"/>
            <p:cNvSpPr/>
            <p:nvPr/>
          </p:nvSpPr>
          <p:spPr>
            <a:xfrm>
              <a:off x="1456211" y="8129198"/>
              <a:ext cx="66165" cy="146226"/>
            </a:xfrm>
            <a:custGeom>
              <a:rect b="b" l="l" r="r" t="t"/>
              <a:pathLst>
                <a:path extrusionOk="0" h="3041" w="1376">
                  <a:moveTo>
                    <a:pt x="1128" y="74"/>
                  </a:moveTo>
                  <a:lnTo>
                    <a:pt x="1315" y="2866"/>
                  </a:lnTo>
                  <a:cubicBezTo>
                    <a:pt x="1275" y="2913"/>
                    <a:pt x="960" y="2973"/>
                    <a:pt x="691" y="2973"/>
                  </a:cubicBezTo>
                  <a:cubicBezTo>
                    <a:pt x="423" y="2973"/>
                    <a:pt x="94" y="2913"/>
                    <a:pt x="67" y="2873"/>
                  </a:cubicBezTo>
                  <a:lnTo>
                    <a:pt x="255" y="74"/>
                  </a:lnTo>
                  <a:cubicBezTo>
                    <a:pt x="399" y="81"/>
                    <a:pt x="544" y="84"/>
                    <a:pt x="689" y="84"/>
                  </a:cubicBezTo>
                  <a:cubicBezTo>
                    <a:pt x="834" y="84"/>
                    <a:pt x="980" y="81"/>
                    <a:pt x="1128" y="74"/>
                  </a:cubicBezTo>
                  <a:close/>
                  <a:moveTo>
                    <a:pt x="188" y="0"/>
                  </a:moveTo>
                  <a:lnTo>
                    <a:pt x="0" y="2873"/>
                  </a:lnTo>
                  <a:cubicBezTo>
                    <a:pt x="0" y="3007"/>
                    <a:pt x="584" y="3040"/>
                    <a:pt x="691" y="3040"/>
                  </a:cubicBezTo>
                  <a:cubicBezTo>
                    <a:pt x="799" y="3040"/>
                    <a:pt x="1376" y="3007"/>
                    <a:pt x="1376" y="2873"/>
                  </a:cubicBezTo>
                  <a:lnTo>
                    <a:pt x="1188" y="7"/>
                  </a:lnTo>
                  <a:lnTo>
                    <a:pt x="1154" y="7"/>
                  </a:lnTo>
                  <a:cubicBezTo>
                    <a:pt x="997" y="14"/>
                    <a:pt x="841" y="17"/>
                    <a:pt x="685" y="17"/>
                  </a:cubicBezTo>
                  <a:cubicBezTo>
                    <a:pt x="530" y="17"/>
                    <a:pt x="376" y="14"/>
                    <a:pt x="222" y="7"/>
                  </a:cubicBezTo>
                  <a:lnTo>
                    <a:pt x="188" y="0"/>
                  </a:lnTo>
                  <a:close/>
                </a:path>
              </a:pathLst>
            </a:custGeom>
            <a:solidFill>
              <a:srgbClr val="000000"/>
            </a:solidFill>
            <a:ln>
              <a:noFill/>
            </a:ln>
          </p:spPr>
          <p:txBody>
            <a:bodyPr anchorCtr="0" anchor="ctr" bIns="141850" lIns="141850" spcFirstLastPara="1" rIns="141850" wrap="square" tIns="141850">
              <a:noAutofit/>
            </a:bodyPr>
            <a:lstStyle/>
            <a:p>
              <a:pPr indent="0" lvl="0" marL="0" rtl="0" algn="l">
                <a:spcBef>
                  <a:spcPts val="0"/>
                </a:spcBef>
                <a:spcAft>
                  <a:spcPts val="0"/>
                </a:spcAft>
                <a:buNone/>
              </a:pPr>
              <a:r>
                <a:t/>
              </a:r>
              <a:endParaRPr/>
            </a:p>
          </p:txBody>
        </p:sp>
        <p:sp>
          <p:nvSpPr>
            <p:cNvPr id="166" name="Google Shape;166;p45"/>
            <p:cNvSpPr/>
            <p:nvPr/>
          </p:nvSpPr>
          <p:spPr>
            <a:xfrm>
              <a:off x="1439430" y="8155982"/>
              <a:ext cx="25870" cy="34573"/>
            </a:xfrm>
            <a:custGeom>
              <a:rect b="b" l="l" r="r" t="t"/>
              <a:pathLst>
                <a:path extrusionOk="0" h="719" w="538">
                  <a:moveTo>
                    <a:pt x="228" y="0"/>
                  </a:moveTo>
                  <a:lnTo>
                    <a:pt x="208" y="54"/>
                  </a:lnTo>
                  <a:lnTo>
                    <a:pt x="0" y="685"/>
                  </a:lnTo>
                  <a:cubicBezTo>
                    <a:pt x="161" y="698"/>
                    <a:pt x="322" y="712"/>
                    <a:pt x="490" y="718"/>
                  </a:cubicBezTo>
                  <a:lnTo>
                    <a:pt x="530" y="74"/>
                  </a:lnTo>
                  <a:lnTo>
                    <a:pt x="537" y="34"/>
                  </a:lnTo>
                  <a:lnTo>
                    <a:pt x="228" y="0"/>
                  </a:lnTo>
                  <a:close/>
                </a:path>
              </a:pathLst>
            </a:custGeom>
            <a:solidFill>
              <a:srgbClr val="000000"/>
            </a:solidFill>
            <a:ln>
              <a:noFill/>
            </a:ln>
          </p:spPr>
          <p:txBody>
            <a:bodyPr anchorCtr="0" anchor="ctr" bIns="141850" lIns="141850" spcFirstLastPara="1" rIns="141850" wrap="square" tIns="141850">
              <a:noAutofit/>
            </a:bodyPr>
            <a:lstStyle/>
            <a:p>
              <a:pPr indent="0" lvl="0" marL="0" rtl="0" algn="l">
                <a:spcBef>
                  <a:spcPts val="0"/>
                </a:spcBef>
                <a:spcAft>
                  <a:spcPts val="0"/>
                </a:spcAft>
                <a:buNone/>
              </a:pPr>
              <a:r>
                <a:t/>
              </a:r>
              <a:endParaRPr/>
            </a:p>
          </p:txBody>
        </p:sp>
        <p:sp>
          <p:nvSpPr>
            <p:cNvPr id="167" name="Google Shape;167;p45"/>
            <p:cNvSpPr/>
            <p:nvPr/>
          </p:nvSpPr>
          <p:spPr>
            <a:xfrm>
              <a:off x="1031236" y="7226835"/>
              <a:ext cx="929675" cy="904864"/>
            </a:xfrm>
            <a:custGeom>
              <a:rect b="b" l="l" r="r" t="t"/>
              <a:pathLst>
                <a:path extrusionOk="0" h="18818" w="19334">
                  <a:moveTo>
                    <a:pt x="9524" y="1"/>
                  </a:moveTo>
                  <a:cubicBezTo>
                    <a:pt x="8441" y="1"/>
                    <a:pt x="7389" y="187"/>
                    <a:pt x="6402" y="534"/>
                  </a:cubicBezTo>
                  <a:cubicBezTo>
                    <a:pt x="5543" y="843"/>
                    <a:pt x="4731" y="1265"/>
                    <a:pt x="3993" y="1802"/>
                  </a:cubicBezTo>
                  <a:cubicBezTo>
                    <a:pt x="2087" y="3191"/>
                    <a:pt x="692" y="5298"/>
                    <a:pt x="262" y="7808"/>
                  </a:cubicBezTo>
                  <a:cubicBezTo>
                    <a:pt x="0" y="9318"/>
                    <a:pt x="114" y="10808"/>
                    <a:pt x="537" y="12183"/>
                  </a:cubicBezTo>
                  <a:cubicBezTo>
                    <a:pt x="1208" y="14351"/>
                    <a:pt x="2651" y="16230"/>
                    <a:pt x="4604" y="17424"/>
                  </a:cubicBezTo>
                  <a:cubicBezTo>
                    <a:pt x="5349" y="17881"/>
                    <a:pt x="6161" y="18243"/>
                    <a:pt x="7033" y="18478"/>
                  </a:cubicBezTo>
                  <a:cubicBezTo>
                    <a:pt x="7328" y="18558"/>
                    <a:pt x="7624" y="18626"/>
                    <a:pt x="7926" y="18679"/>
                  </a:cubicBezTo>
                  <a:cubicBezTo>
                    <a:pt x="8315" y="18746"/>
                    <a:pt x="8711" y="18787"/>
                    <a:pt x="9100" y="18807"/>
                  </a:cubicBezTo>
                  <a:cubicBezTo>
                    <a:pt x="9247" y="18814"/>
                    <a:pt x="9395" y="18817"/>
                    <a:pt x="9541" y="18817"/>
                  </a:cubicBezTo>
                  <a:cubicBezTo>
                    <a:pt x="13080" y="18817"/>
                    <a:pt x="16299" y="16813"/>
                    <a:pt x="17891" y="13720"/>
                  </a:cubicBezTo>
                  <a:cubicBezTo>
                    <a:pt x="18320" y="12888"/>
                    <a:pt x="18629" y="11982"/>
                    <a:pt x="18797" y="11016"/>
                  </a:cubicBezTo>
                  <a:cubicBezTo>
                    <a:pt x="19333" y="7909"/>
                    <a:pt x="18287" y="4903"/>
                    <a:pt x="16233" y="2816"/>
                  </a:cubicBezTo>
                  <a:cubicBezTo>
                    <a:pt x="14904" y="1453"/>
                    <a:pt x="13146" y="487"/>
                    <a:pt x="11133" y="138"/>
                  </a:cubicBezTo>
                  <a:cubicBezTo>
                    <a:pt x="10593" y="45"/>
                    <a:pt x="10055" y="1"/>
                    <a:pt x="9524" y="1"/>
                  </a:cubicBezTo>
                  <a:close/>
                </a:path>
              </a:pathLst>
            </a:custGeom>
            <a:solidFill>
              <a:srgbClr val="FFFFFF"/>
            </a:solidFill>
            <a:ln>
              <a:noFill/>
            </a:ln>
          </p:spPr>
          <p:txBody>
            <a:bodyPr anchorCtr="0" anchor="ctr" bIns="141850" lIns="141850" spcFirstLastPara="1" rIns="141850" wrap="square" tIns="141850">
              <a:noAutofit/>
            </a:bodyPr>
            <a:lstStyle/>
            <a:p>
              <a:pPr indent="0" lvl="0" marL="0" rtl="0" algn="l">
                <a:spcBef>
                  <a:spcPts val="0"/>
                </a:spcBef>
                <a:spcAft>
                  <a:spcPts val="0"/>
                </a:spcAft>
                <a:buNone/>
              </a:pPr>
              <a:r>
                <a:t/>
              </a:r>
              <a:endParaRPr/>
            </a:p>
          </p:txBody>
        </p:sp>
        <p:sp>
          <p:nvSpPr>
            <p:cNvPr id="168" name="Google Shape;168;p45"/>
            <p:cNvSpPr/>
            <p:nvPr/>
          </p:nvSpPr>
          <p:spPr>
            <a:xfrm>
              <a:off x="1029601" y="7225249"/>
              <a:ext cx="931935" cy="908181"/>
            </a:xfrm>
            <a:custGeom>
              <a:rect b="b" l="l" r="r" t="t"/>
              <a:pathLst>
                <a:path extrusionOk="0" h="18887" w="19381">
                  <a:moveTo>
                    <a:pt x="9564" y="70"/>
                  </a:moveTo>
                  <a:cubicBezTo>
                    <a:pt x="10097" y="70"/>
                    <a:pt x="10632" y="115"/>
                    <a:pt x="11160" y="205"/>
                  </a:cubicBezTo>
                  <a:cubicBezTo>
                    <a:pt x="13107" y="540"/>
                    <a:pt x="14865" y="1466"/>
                    <a:pt x="16240" y="2869"/>
                  </a:cubicBezTo>
                  <a:cubicBezTo>
                    <a:pt x="18354" y="5016"/>
                    <a:pt x="19307" y="8076"/>
                    <a:pt x="18797" y="11042"/>
                  </a:cubicBezTo>
                  <a:cubicBezTo>
                    <a:pt x="18629" y="11988"/>
                    <a:pt x="18327" y="12894"/>
                    <a:pt x="17891" y="13733"/>
                  </a:cubicBezTo>
                  <a:cubicBezTo>
                    <a:pt x="16292" y="16854"/>
                    <a:pt x="13057" y="18816"/>
                    <a:pt x="9574" y="18816"/>
                  </a:cubicBezTo>
                  <a:cubicBezTo>
                    <a:pt x="9432" y="18816"/>
                    <a:pt x="9290" y="18813"/>
                    <a:pt x="9147" y="18806"/>
                  </a:cubicBezTo>
                  <a:lnTo>
                    <a:pt x="9134" y="18806"/>
                  </a:lnTo>
                  <a:cubicBezTo>
                    <a:pt x="8745" y="18786"/>
                    <a:pt x="8355" y="18746"/>
                    <a:pt x="7966" y="18679"/>
                  </a:cubicBezTo>
                  <a:cubicBezTo>
                    <a:pt x="7671" y="18625"/>
                    <a:pt x="7369" y="18558"/>
                    <a:pt x="7080" y="18477"/>
                  </a:cubicBezTo>
                  <a:lnTo>
                    <a:pt x="7074" y="18477"/>
                  </a:lnTo>
                  <a:cubicBezTo>
                    <a:pt x="6222" y="18243"/>
                    <a:pt x="5403" y="17894"/>
                    <a:pt x="4658" y="17431"/>
                  </a:cubicBezTo>
                  <a:cubicBezTo>
                    <a:pt x="2719" y="16236"/>
                    <a:pt x="1276" y="14384"/>
                    <a:pt x="605" y="12203"/>
                  </a:cubicBezTo>
                  <a:cubicBezTo>
                    <a:pt x="162" y="10787"/>
                    <a:pt x="68" y="9317"/>
                    <a:pt x="323" y="7841"/>
                  </a:cubicBezTo>
                  <a:cubicBezTo>
                    <a:pt x="746" y="5425"/>
                    <a:pt x="2068" y="3305"/>
                    <a:pt x="4047" y="1862"/>
                  </a:cubicBezTo>
                  <a:cubicBezTo>
                    <a:pt x="4785" y="1325"/>
                    <a:pt x="5591" y="902"/>
                    <a:pt x="6450" y="601"/>
                  </a:cubicBezTo>
                  <a:lnTo>
                    <a:pt x="6456" y="594"/>
                  </a:lnTo>
                  <a:cubicBezTo>
                    <a:pt x="7451" y="246"/>
                    <a:pt x="8505" y="70"/>
                    <a:pt x="9564" y="70"/>
                  </a:cubicBezTo>
                  <a:close/>
                  <a:moveTo>
                    <a:pt x="9568" y="0"/>
                  </a:moveTo>
                  <a:cubicBezTo>
                    <a:pt x="8499" y="0"/>
                    <a:pt x="7435" y="180"/>
                    <a:pt x="6430" y="533"/>
                  </a:cubicBezTo>
                  <a:lnTo>
                    <a:pt x="6416" y="540"/>
                  </a:lnTo>
                  <a:cubicBezTo>
                    <a:pt x="5557" y="842"/>
                    <a:pt x="4745" y="1272"/>
                    <a:pt x="4007" y="1808"/>
                  </a:cubicBezTo>
                  <a:cubicBezTo>
                    <a:pt x="2014" y="3258"/>
                    <a:pt x="679" y="5399"/>
                    <a:pt x="263" y="7834"/>
                  </a:cubicBezTo>
                  <a:cubicBezTo>
                    <a:pt x="1" y="9317"/>
                    <a:pt x="95" y="10801"/>
                    <a:pt x="538" y="12223"/>
                  </a:cubicBezTo>
                  <a:cubicBezTo>
                    <a:pt x="1215" y="14418"/>
                    <a:pt x="2665" y="16290"/>
                    <a:pt x="4618" y="17491"/>
                  </a:cubicBezTo>
                  <a:cubicBezTo>
                    <a:pt x="5376" y="17954"/>
                    <a:pt x="6195" y="18310"/>
                    <a:pt x="7060" y="18544"/>
                  </a:cubicBezTo>
                  <a:lnTo>
                    <a:pt x="7067" y="18544"/>
                  </a:lnTo>
                  <a:cubicBezTo>
                    <a:pt x="7356" y="18625"/>
                    <a:pt x="7658" y="18692"/>
                    <a:pt x="7953" y="18746"/>
                  </a:cubicBezTo>
                  <a:cubicBezTo>
                    <a:pt x="8342" y="18813"/>
                    <a:pt x="8731" y="18853"/>
                    <a:pt x="9120" y="18873"/>
                  </a:cubicBezTo>
                  <a:lnTo>
                    <a:pt x="9134" y="18873"/>
                  </a:lnTo>
                  <a:cubicBezTo>
                    <a:pt x="9282" y="18880"/>
                    <a:pt x="9422" y="18887"/>
                    <a:pt x="9570" y="18887"/>
                  </a:cubicBezTo>
                  <a:cubicBezTo>
                    <a:pt x="13080" y="18887"/>
                    <a:pt x="16341" y="16907"/>
                    <a:pt x="17958" y="13767"/>
                  </a:cubicBezTo>
                  <a:cubicBezTo>
                    <a:pt x="18394" y="12914"/>
                    <a:pt x="18696" y="12002"/>
                    <a:pt x="18864" y="11049"/>
                  </a:cubicBezTo>
                  <a:cubicBezTo>
                    <a:pt x="19381" y="8063"/>
                    <a:pt x="18421" y="4989"/>
                    <a:pt x="16294" y="2822"/>
                  </a:cubicBezTo>
                  <a:cubicBezTo>
                    <a:pt x="14905" y="1406"/>
                    <a:pt x="13133" y="480"/>
                    <a:pt x="11174" y="137"/>
                  </a:cubicBezTo>
                  <a:cubicBezTo>
                    <a:pt x="10642" y="46"/>
                    <a:pt x="10105" y="0"/>
                    <a:pt x="9568" y="0"/>
                  </a:cubicBezTo>
                  <a:close/>
                </a:path>
              </a:pathLst>
            </a:custGeom>
            <a:solidFill>
              <a:srgbClr val="000000"/>
            </a:solidFill>
            <a:ln>
              <a:noFill/>
            </a:ln>
          </p:spPr>
          <p:txBody>
            <a:bodyPr anchorCtr="0" anchor="ctr" bIns="141850" lIns="141850" spcFirstLastPara="1" rIns="141850" wrap="square" tIns="141850">
              <a:noAutofit/>
            </a:bodyPr>
            <a:lstStyle/>
            <a:p>
              <a:pPr indent="0" lvl="0" marL="0" rtl="0" algn="l">
                <a:spcBef>
                  <a:spcPts val="0"/>
                </a:spcBef>
                <a:spcAft>
                  <a:spcPts val="0"/>
                </a:spcAft>
                <a:buNone/>
              </a:pPr>
              <a:r>
                <a:t/>
              </a:r>
              <a:endParaRPr/>
            </a:p>
          </p:txBody>
        </p:sp>
        <p:sp>
          <p:nvSpPr>
            <p:cNvPr id="169" name="Google Shape;169;p45"/>
            <p:cNvSpPr/>
            <p:nvPr/>
          </p:nvSpPr>
          <p:spPr>
            <a:xfrm>
              <a:off x="1030899" y="7309013"/>
              <a:ext cx="483735" cy="503690"/>
            </a:xfrm>
            <a:custGeom>
              <a:rect b="b" l="l" r="r" t="t"/>
              <a:pathLst>
                <a:path extrusionOk="0" h="10475" w="10060">
                  <a:moveTo>
                    <a:pt x="4689" y="0"/>
                  </a:moveTo>
                  <a:cubicBezTo>
                    <a:pt x="4457" y="0"/>
                    <a:pt x="4226" y="34"/>
                    <a:pt x="4000" y="93"/>
                  </a:cubicBezTo>
                  <a:cubicBezTo>
                    <a:pt x="2094" y="1482"/>
                    <a:pt x="699" y="3583"/>
                    <a:pt x="262" y="6099"/>
                  </a:cubicBezTo>
                  <a:cubicBezTo>
                    <a:pt x="1" y="7609"/>
                    <a:pt x="121" y="9099"/>
                    <a:pt x="544" y="10474"/>
                  </a:cubicBezTo>
                  <a:cubicBezTo>
                    <a:pt x="1014" y="10367"/>
                    <a:pt x="1450" y="10099"/>
                    <a:pt x="1759" y="9709"/>
                  </a:cubicBezTo>
                  <a:lnTo>
                    <a:pt x="3658" y="7307"/>
                  </a:lnTo>
                  <a:cubicBezTo>
                    <a:pt x="4054" y="6817"/>
                    <a:pt x="4638" y="6515"/>
                    <a:pt x="5262" y="6495"/>
                  </a:cubicBezTo>
                  <a:lnTo>
                    <a:pt x="7476" y="6428"/>
                  </a:lnTo>
                  <a:cubicBezTo>
                    <a:pt x="8409" y="6394"/>
                    <a:pt x="9221" y="5750"/>
                    <a:pt x="9463" y="4851"/>
                  </a:cubicBezTo>
                  <a:lnTo>
                    <a:pt x="9791" y="3657"/>
                  </a:lnTo>
                  <a:cubicBezTo>
                    <a:pt x="10060" y="2643"/>
                    <a:pt x="9536" y="1610"/>
                    <a:pt x="8563" y="1254"/>
                  </a:cubicBezTo>
                  <a:lnTo>
                    <a:pt x="5476" y="140"/>
                  </a:lnTo>
                  <a:cubicBezTo>
                    <a:pt x="5219" y="44"/>
                    <a:pt x="4954" y="0"/>
                    <a:pt x="4689" y="0"/>
                  </a:cubicBezTo>
                  <a:close/>
                </a:path>
              </a:pathLst>
            </a:custGeom>
            <a:solidFill>
              <a:srgbClr val="00DAA1"/>
            </a:solidFill>
            <a:ln>
              <a:noFill/>
            </a:ln>
          </p:spPr>
          <p:txBody>
            <a:bodyPr anchorCtr="0" anchor="ctr" bIns="141850" lIns="141850" spcFirstLastPara="1" rIns="141850" wrap="square" tIns="141850">
              <a:noAutofit/>
            </a:bodyPr>
            <a:lstStyle/>
            <a:p>
              <a:pPr indent="0" lvl="0" marL="0" rtl="0" algn="l">
                <a:spcBef>
                  <a:spcPts val="0"/>
                </a:spcBef>
                <a:spcAft>
                  <a:spcPts val="0"/>
                </a:spcAft>
                <a:buNone/>
              </a:pPr>
              <a:r>
                <a:t/>
              </a:r>
              <a:endParaRPr/>
            </a:p>
          </p:txBody>
        </p:sp>
        <p:sp>
          <p:nvSpPr>
            <p:cNvPr id="170" name="Google Shape;170;p45"/>
            <p:cNvSpPr/>
            <p:nvPr/>
          </p:nvSpPr>
          <p:spPr>
            <a:xfrm>
              <a:off x="1029601" y="7307378"/>
              <a:ext cx="487005" cy="507249"/>
            </a:xfrm>
            <a:custGeom>
              <a:rect b="b" l="l" r="r" t="t"/>
              <a:pathLst>
                <a:path extrusionOk="0" h="10549" w="10128">
                  <a:moveTo>
                    <a:pt x="4723" y="70"/>
                  </a:moveTo>
                  <a:cubicBezTo>
                    <a:pt x="4993" y="70"/>
                    <a:pt x="5253" y="115"/>
                    <a:pt x="5497" y="208"/>
                  </a:cubicBezTo>
                  <a:lnTo>
                    <a:pt x="8577" y="1322"/>
                  </a:lnTo>
                  <a:cubicBezTo>
                    <a:pt x="9537" y="1671"/>
                    <a:pt x="10053" y="2691"/>
                    <a:pt x="9785" y="3684"/>
                  </a:cubicBezTo>
                  <a:lnTo>
                    <a:pt x="9463" y="4878"/>
                  </a:lnTo>
                  <a:cubicBezTo>
                    <a:pt x="9221" y="5757"/>
                    <a:pt x="8416" y="6395"/>
                    <a:pt x="7503" y="6428"/>
                  </a:cubicBezTo>
                  <a:lnTo>
                    <a:pt x="5289" y="6502"/>
                  </a:lnTo>
                  <a:cubicBezTo>
                    <a:pt x="4651" y="6522"/>
                    <a:pt x="4061" y="6818"/>
                    <a:pt x="3658" y="7321"/>
                  </a:cubicBezTo>
                  <a:lnTo>
                    <a:pt x="1759" y="9723"/>
                  </a:lnTo>
                  <a:cubicBezTo>
                    <a:pt x="1464" y="10099"/>
                    <a:pt x="1054" y="10361"/>
                    <a:pt x="591" y="10468"/>
                  </a:cubicBezTo>
                  <a:cubicBezTo>
                    <a:pt x="162" y="9059"/>
                    <a:pt x="75" y="7603"/>
                    <a:pt x="323" y="6140"/>
                  </a:cubicBezTo>
                  <a:cubicBezTo>
                    <a:pt x="746" y="3724"/>
                    <a:pt x="2061" y="1597"/>
                    <a:pt x="4041" y="161"/>
                  </a:cubicBezTo>
                  <a:cubicBezTo>
                    <a:pt x="4273" y="100"/>
                    <a:pt x="4502" y="70"/>
                    <a:pt x="4723" y="70"/>
                  </a:cubicBezTo>
                  <a:close/>
                  <a:moveTo>
                    <a:pt x="4707" y="1"/>
                  </a:moveTo>
                  <a:cubicBezTo>
                    <a:pt x="4483" y="1"/>
                    <a:pt x="4252" y="31"/>
                    <a:pt x="4020" y="94"/>
                  </a:cubicBezTo>
                  <a:lnTo>
                    <a:pt x="4007" y="100"/>
                  </a:lnTo>
                  <a:cubicBezTo>
                    <a:pt x="2014" y="1550"/>
                    <a:pt x="679" y="3691"/>
                    <a:pt x="263" y="6126"/>
                  </a:cubicBezTo>
                  <a:cubicBezTo>
                    <a:pt x="1" y="7609"/>
                    <a:pt x="95" y="9093"/>
                    <a:pt x="538" y="10515"/>
                  </a:cubicBezTo>
                  <a:lnTo>
                    <a:pt x="551" y="10547"/>
                  </a:lnTo>
                  <a:lnTo>
                    <a:pt x="551" y="10547"/>
                  </a:lnTo>
                  <a:lnTo>
                    <a:pt x="578" y="10542"/>
                  </a:lnTo>
                  <a:cubicBezTo>
                    <a:pt x="1061" y="10435"/>
                    <a:pt x="1497" y="10159"/>
                    <a:pt x="1813" y="9764"/>
                  </a:cubicBezTo>
                  <a:lnTo>
                    <a:pt x="3712" y="7361"/>
                  </a:lnTo>
                  <a:cubicBezTo>
                    <a:pt x="4101" y="6878"/>
                    <a:pt x="4671" y="6583"/>
                    <a:pt x="5289" y="6563"/>
                  </a:cubicBezTo>
                  <a:lnTo>
                    <a:pt x="7503" y="6496"/>
                  </a:lnTo>
                  <a:cubicBezTo>
                    <a:pt x="8449" y="6462"/>
                    <a:pt x="9275" y="5804"/>
                    <a:pt x="9523" y="4898"/>
                  </a:cubicBezTo>
                  <a:lnTo>
                    <a:pt x="9845" y="3704"/>
                  </a:lnTo>
                  <a:cubicBezTo>
                    <a:pt x="10127" y="2671"/>
                    <a:pt x="9590" y="1624"/>
                    <a:pt x="8604" y="1255"/>
                  </a:cubicBezTo>
                  <a:lnTo>
                    <a:pt x="5517" y="147"/>
                  </a:lnTo>
                  <a:cubicBezTo>
                    <a:pt x="5266" y="50"/>
                    <a:pt x="4992" y="1"/>
                    <a:pt x="4707" y="1"/>
                  </a:cubicBezTo>
                  <a:close/>
                  <a:moveTo>
                    <a:pt x="551" y="10547"/>
                  </a:moveTo>
                  <a:lnTo>
                    <a:pt x="544" y="10549"/>
                  </a:lnTo>
                  <a:lnTo>
                    <a:pt x="551" y="10549"/>
                  </a:lnTo>
                  <a:lnTo>
                    <a:pt x="551" y="10547"/>
                  </a:lnTo>
                  <a:close/>
                </a:path>
              </a:pathLst>
            </a:custGeom>
            <a:solidFill>
              <a:srgbClr val="000000"/>
            </a:solidFill>
            <a:ln>
              <a:noFill/>
            </a:ln>
          </p:spPr>
          <p:txBody>
            <a:bodyPr anchorCtr="0" anchor="ctr" bIns="141850" lIns="141850" spcFirstLastPara="1" rIns="141850" wrap="square" tIns="141850">
              <a:noAutofit/>
            </a:bodyPr>
            <a:lstStyle/>
            <a:p>
              <a:pPr indent="0" lvl="0" marL="0" rtl="0" algn="l">
                <a:spcBef>
                  <a:spcPts val="0"/>
                </a:spcBef>
                <a:spcAft>
                  <a:spcPts val="0"/>
                </a:spcAft>
                <a:buNone/>
              </a:pPr>
              <a:r>
                <a:t/>
              </a:r>
              <a:endParaRPr/>
            </a:p>
          </p:txBody>
        </p:sp>
        <p:sp>
          <p:nvSpPr>
            <p:cNvPr id="171" name="Google Shape;171;p45"/>
            <p:cNvSpPr/>
            <p:nvPr/>
          </p:nvSpPr>
          <p:spPr>
            <a:xfrm>
              <a:off x="1705628" y="7362195"/>
              <a:ext cx="255283" cy="524415"/>
            </a:xfrm>
            <a:custGeom>
              <a:rect b="b" l="l" r="r" t="t"/>
              <a:pathLst>
                <a:path extrusionOk="0" h="10906" w="5309">
                  <a:moveTo>
                    <a:pt x="2208" y="1"/>
                  </a:moveTo>
                  <a:cubicBezTo>
                    <a:pt x="1457" y="249"/>
                    <a:pt x="859" y="900"/>
                    <a:pt x="718" y="1739"/>
                  </a:cubicBezTo>
                  <a:lnTo>
                    <a:pt x="215" y="4651"/>
                  </a:lnTo>
                  <a:cubicBezTo>
                    <a:pt x="0" y="5872"/>
                    <a:pt x="819" y="7026"/>
                    <a:pt x="2040" y="7241"/>
                  </a:cubicBezTo>
                  <a:cubicBezTo>
                    <a:pt x="2550" y="7328"/>
                    <a:pt x="2913" y="7778"/>
                    <a:pt x="2913" y="8281"/>
                  </a:cubicBezTo>
                  <a:cubicBezTo>
                    <a:pt x="2913" y="8342"/>
                    <a:pt x="2913" y="8402"/>
                    <a:pt x="2899" y="8463"/>
                  </a:cubicBezTo>
                  <a:lnTo>
                    <a:pt x="2873" y="8637"/>
                  </a:lnTo>
                  <a:cubicBezTo>
                    <a:pt x="2711" y="9550"/>
                    <a:pt x="3134" y="10429"/>
                    <a:pt x="3866" y="10905"/>
                  </a:cubicBezTo>
                  <a:cubicBezTo>
                    <a:pt x="4295" y="10073"/>
                    <a:pt x="4604" y="9167"/>
                    <a:pt x="4772" y="8201"/>
                  </a:cubicBezTo>
                  <a:cubicBezTo>
                    <a:pt x="5308" y="5094"/>
                    <a:pt x="4255" y="2088"/>
                    <a:pt x="2208" y="1"/>
                  </a:cubicBezTo>
                  <a:close/>
                </a:path>
              </a:pathLst>
            </a:custGeom>
            <a:solidFill>
              <a:srgbClr val="00DAA1"/>
            </a:solidFill>
            <a:ln>
              <a:noFill/>
            </a:ln>
          </p:spPr>
          <p:txBody>
            <a:bodyPr anchorCtr="0" anchor="ctr" bIns="141850" lIns="141850" spcFirstLastPara="1" rIns="141850" wrap="square" tIns="141850">
              <a:noAutofit/>
            </a:bodyPr>
            <a:lstStyle/>
            <a:p>
              <a:pPr indent="0" lvl="0" marL="0" rtl="0" algn="l">
                <a:spcBef>
                  <a:spcPts val="0"/>
                </a:spcBef>
                <a:spcAft>
                  <a:spcPts val="0"/>
                </a:spcAft>
                <a:buNone/>
              </a:pPr>
              <a:r>
                <a:t/>
              </a:r>
              <a:endParaRPr/>
            </a:p>
          </p:txBody>
        </p:sp>
        <p:sp>
          <p:nvSpPr>
            <p:cNvPr id="172" name="Google Shape;172;p45"/>
            <p:cNvSpPr/>
            <p:nvPr/>
          </p:nvSpPr>
          <p:spPr>
            <a:xfrm>
              <a:off x="1709186" y="7360271"/>
              <a:ext cx="252350" cy="528598"/>
            </a:xfrm>
            <a:custGeom>
              <a:rect b="b" l="l" r="r" t="t"/>
              <a:pathLst>
                <a:path extrusionOk="0" h="10993" w="5248">
                  <a:moveTo>
                    <a:pt x="2122" y="76"/>
                  </a:moveTo>
                  <a:lnTo>
                    <a:pt x="2122" y="76"/>
                  </a:lnTo>
                  <a:cubicBezTo>
                    <a:pt x="4228" y="2223"/>
                    <a:pt x="5174" y="5276"/>
                    <a:pt x="4664" y="8227"/>
                  </a:cubicBezTo>
                  <a:cubicBezTo>
                    <a:pt x="4503" y="9167"/>
                    <a:pt x="4201" y="10059"/>
                    <a:pt x="3778" y="10891"/>
                  </a:cubicBezTo>
                  <a:cubicBezTo>
                    <a:pt x="3054" y="10408"/>
                    <a:pt x="2678" y="9543"/>
                    <a:pt x="2825" y="8684"/>
                  </a:cubicBezTo>
                  <a:lnTo>
                    <a:pt x="2859" y="8509"/>
                  </a:lnTo>
                  <a:cubicBezTo>
                    <a:pt x="2872" y="8449"/>
                    <a:pt x="2872" y="8382"/>
                    <a:pt x="2872" y="8321"/>
                  </a:cubicBezTo>
                  <a:cubicBezTo>
                    <a:pt x="2872" y="7791"/>
                    <a:pt x="2497" y="7335"/>
                    <a:pt x="1966" y="7248"/>
                  </a:cubicBezTo>
                  <a:cubicBezTo>
                    <a:pt x="1389" y="7147"/>
                    <a:pt x="879" y="6825"/>
                    <a:pt x="544" y="6342"/>
                  </a:cubicBezTo>
                  <a:cubicBezTo>
                    <a:pt x="202" y="5865"/>
                    <a:pt x="74" y="5281"/>
                    <a:pt x="175" y="4698"/>
                  </a:cubicBezTo>
                  <a:lnTo>
                    <a:pt x="678" y="1785"/>
                  </a:lnTo>
                  <a:cubicBezTo>
                    <a:pt x="812" y="995"/>
                    <a:pt x="1367" y="345"/>
                    <a:pt x="2122" y="76"/>
                  </a:cubicBezTo>
                  <a:close/>
                  <a:moveTo>
                    <a:pt x="2141" y="0"/>
                  </a:moveTo>
                  <a:lnTo>
                    <a:pt x="2121" y="7"/>
                  </a:lnTo>
                  <a:cubicBezTo>
                    <a:pt x="1329" y="269"/>
                    <a:pt x="752" y="946"/>
                    <a:pt x="611" y="1772"/>
                  </a:cubicBezTo>
                  <a:lnTo>
                    <a:pt x="108" y="4684"/>
                  </a:lnTo>
                  <a:cubicBezTo>
                    <a:pt x="0" y="5281"/>
                    <a:pt x="134" y="5885"/>
                    <a:pt x="490" y="6382"/>
                  </a:cubicBezTo>
                  <a:cubicBezTo>
                    <a:pt x="839" y="6879"/>
                    <a:pt x="1356" y="7207"/>
                    <a:pt x="1960" y="7315"/>
                  </a:cubicBezTo>
                  <a:cubicBezTo>
                    <a:pt x="2450" y="7395"/>
                    <a:pt x="2805" y="7825"/>
                    <a:pt x="2805" y="8321"/>
                  </a:cubicBezTo>
                  <a:cubicBezTo>
                    <a:pt x="2805" y="8382"/>
                    <a:pt x="2805" y="8442"/>
                    <a:pt x="2792" y="8496"/>
                  </a:cubicBezTo>
                  <a:lnTo>
                    <a:pt x="2765" y="8670"/>
                  </a:lnTo>
                  <a:cubicBezTo>
                    <a:pt x="2604" y="9576"/>
                    <a:pt x="3007" y="10475"/>
                    <a:pt x="3772" y="10972"/>
                  </a:cubicBezTo>
                  <a:lnTo>
                    <a:pt x="3805" y="10992"/>
                  </a:lnTo>
                  <a:lnTo>
                    <a:pt x="3819" y="10959"/>
                  </a:lnTo>
                  <a:cubicBezTo>
                    <a:pt x="4261" y="10106"/>
                    <a:pt x="4563" y="9194"/>
                    <a:pt x="4731" y="8241"/>
                  </a:cubicBezTo>
                  <a:cubicBezTo>
                    <a:pt x="5248" y="5255"/>
                    <a:pt x="4288" y="2181"/>
                    <a:pt x="2161" y="14"/>
                  </a:cubicBezTo>
                  <a:lnTo>
                    <a:pt x="2141" y="0"/>
                  </a:lnTo>
                  <a:close/>
                </a:path>
              </a:pathLst>
            </a:custGeom>
            <a:solidFill>
              <a:srgbClr val="000000"/>
            </a:solidFill>
            <a:ln>
              <a:noFill/>
            </a:ln>
          </p:spPr>
          <p:txBody>
            <a:bodyPr anchorCtr="0" anchor="ctr" bIns="141850" lIns="141850" spcFirstLastPara="1" rIns="141850" wrap="square" tIns="141850">
              <a:noAutofit/>
            </a:bodyPr>
            <a:lstStyle/>
            <a:p>
              <a:pPr indent="0" lvl="0" marL="0" rtl="0" algn="l">
                <a:spcBef>
                  <a:spcPts val="0"/>
                </a:spcBef>
                <a:spcAft>
                  <a:spcPts val="0"/>
                </a:spcAft>
                <a:buNone/>
              </a:pPr>
              <a:r>
                <a:t/>
              </a:r>
              <a:endParaRPr/>
            </a:p>
          </p:txBody>
        </p:sp>
        <p:sp>
          <p:nvSpPr>
            <p:cNvPr id="173" name="Google Shape;173;p45"/>
            <p:cNvSpPr/>
            <p:nvPr/>
          </p:nvSpPr>
          <p:spPr>
            <a:xfrm>
              <a:off x="1692693" y="7754039"/>
              <a:ext cx="94631" cy="88236"/>
            </a:xfrm>
            <a:custGeom>
              <a:rect b="b" l="l" r="r" t="t"/>
              <a:pathLst>
                <a:path extrusionOk="0" h="1835" w="1968">
                  <a:moveTo>
                    <a:pt x="903" y="0"/>
                  </a:moveTo>
                  <a:cubicBezTo>
                    <a:pt x="516" y="0"/>
                    <a:pt x="181" y="272"/>
                    <a:pt x="115" y="662"/>
                  </a:cubicBezTo>
                  <a:lnTo>
                    <a:pt x="82" y="864"/>
                  </a:lnTo>
                  <a:cubicBezTo>
                    <a:pt x="1" y="1300"/>
                    <a:pt x="296" y="1716"/>
                    <a:pt x="732" y="1790"/>
                  </a:cubicBezTo>
                  <a:lnTo>
                    <a:pt x="927" y="1823"/>
                  </a:lnTo>
                  <a:cubicBezTo>
                    <a:pt x="974" y="1831"/>
                    <a:pt x="1020" y="1835"/>
                    <a:pt x="1065" y="1835"/>
                  </a:cubicBezTo>
                  <a:cubicBezTo>
                    <a:pt x="1452" y="1835"/>
                    <a:pt x="1787" y="1563"/>
                    <a:pt x="1853" y="1172"/>
                  </a:cubicBezTo>
                  <a:lnTo>
                    <a:pt x="1887" y="971"/>
                  </a:lnTo>
                  <a:cubicBezTo>
                    <a:pt x="1967" y="535"/>
                    <a:pt x="1672" y="126"/>
                    <a:pt x="1236" y="45"/>
                  </a:cubicBezTo>
                  <a:lnTo>
                    <a:pt x="1041" y="12"/>
                  </a:lnTo>
                  <a:cubicBezTo>
                    <a:pt x="995" y="4"/>
                    <a:pt x="948" y="0"/>
                    <a:pt x="903" y="0"/>
                  </a:cubicBezTo>
                  <a:close/>
                </a:path>
              </a:pathLst>
            </a:custGeom>
            <a:solidFill>
              <a:srgbClr val="00DAA1"/>
            </a:solidFill>
            <a:ln>
              <a:noFill/>
            </a:ln>
          </p:spPr>
          <p:txBody>
            <a:bodyPr anchorCtr="0" anchor="ctr" bIns="141850" lIns="141850" spcFirstLastPara="1" rIns="141850" wrap="square" tIns="141850">
              <a:noAutofit/>
            </a:bodyPr>
            <a:lstStyle/>
            <a:p>
              <a:pPr indent="0" lvl="0" marL="0" rtl="0" algn="l">
                <a:spcBef>
                  <a:spcPts val="0"/>
                </a:spcBef>
                <a:spcAft>
                  <a:spcPts val="0"/>
                </a:spcAft>
                <a:buNone/>
              </a:pPr>
              <a:r>
                <a:t/>
              </a:r>
              <a:endParaRPr/>
            </a:p>
          </p:txBody>
        </p:sp>
        <p:sp>
          <p:nvSpPr>
            <p:cNvPr id="174" name="Google Shape;174;p45"/>
            <p:cNvSpPr/>
            <p:nvPr/>
          </p:nvSpPr>
          <p:spPr>
            <a:xfrm>
              <a:off x="1691732" y="7752452"/>
              <a:ext cx="97853" cy="91554"/>
            </a:xfrm>
            <a:custGeom>
              <a:rect b="b" l="l" r="r" t="t"/>
              <a:pathLst>
                <a:path extrusionOk="0" h="1904" w="2035">
                  <a:moveTo>
                    <a:pt x="940" y="68"/>
                  </a:moveTo>
                  <a:cubicBezTo>
                    <a:pt x="983" y="68"/>
                    <a:pt x="1026" y="71"/>
                    <a:pt x="1068" y="78"/>
                  </a:cubicBezTo>
                  <a:lnTo>
                    <a:pt x="1262" y="118"/>
                  </a:lnTo>
                  <a:cubicBezTo>
                    <a:pt x="1678" y="185"/>
                    <a:pt x="1960" y="588"/>
                    <a:pt x="1887" y="1004"/>
                  </a:cubicBezTo>
                  <a:lnTo>
                    <a:pt x="1853" y="1199"/>
                  </a:lnTo>
                  <a:cubicBezTo>
                    <a:pt x="1793" y="1570"/>
                    <a:pt x="1466" y="1835"/>
                    <a:pt x="1100" y="1835"/>
                  </a:cubicBezTo>
                  <a:cubicBezTo>
                    <a:pt x="1056" y="1835"/>
                    <a:pt x="1012" y="1831"/>
                    <a:pt x="967" y="1823"/>
                  </a:cubicBezTo>
                  <a:lnTo>
                    <a:pt x="773" y="1789"/>
                  </a:lnTo>
                  <a:cubicBezTo>
                    <a:pt x="565" y="1756"/>
                    <a:pt x="390" y="1648"/>
                    <a:pt x="276" y="1481"/>
                  </a:cubicBezTo>
                  <a:cubicBezTo>
                    <a:pt x="155" y="1313"/>
                    <a:pt x="108" y="1105"/>
                    <a:pt x="142" y="903"/>
                  </a:cubicBezTo>
                  <a:lnTo>
                    <a:pt x="182" y="709"/>
                  </a:lnTo>
                  <a:cubicBezTo>
                    <a:pt x="216" y="501"/>
                    <a:pt x="323" y="326"/>
                    <a:pt x="491" y="212"/>
                  </a:cubicBezTo>
                  <a:cubicBezTo>
                    <a:pt x="623" y="117"/>
                    <a:pt x="781" y="68"/>
                    <a:pt x="940" y="68"/>
                  </a:cubicBezTo>
                  <a:close/>
                  <a:moveTo>
                    <a:pt x="940" y="1"/>
                  </a:moveTo>
                  <a:cubicBezTo>
                    <a:pt x="769" y="1"/>
                    <a:pt x="601" y="51"/>
                    <a:pt x="457" y="152"/>
                  </a:cubicBezTo>
                  <a:cubicBezTo>
                    <a:pt x="269" y="279"/>
                    <a:pt x="148" y="474"/>
                    <a:pt x="115" y="695"/>
                  </a:cubicBezTo>
                  <a:lnTo>
                    <a:pt x="81" y="890"/>
                  </a:lnTo>
                  <a:cubicBezTo>
                    <a:pt x="1" y="1346"/>
                    <a:pt x="303" y="1776"/>
                    <a:pt x="759" y="1856"/>
                  </a:cubicBezTo>
                  <a:lnTo>
                    <a:pt x="960" y="1890"/>
                  </a:lnTo>
                  <a:cubicBezTo>
                    <a:pt x="1007" y="1897"/>
                    <a:pt x="1054" y="1903"/>
                    <a:pt x="1101" y="1903"/>
                  </a:cubicBezTo>
                  <a:cubicBezTo>
                    <a:pt x="1497" y="1903"/>
                    <a:pt x="1853" y="1615"/>
                    <a:pt x="1920" y="1212"/>
                  </a:cubicBezTo>
                  <a:lnTo>
                    <a:pt x="1954" y="1011"/>
                  </a:lnTo>
                  <a:cubicBezTo>
                    <a:pt x="2034" y="561"/>
                    <a:pt x="1732" y="125"/>
                    <a:pt x="1276" y="45"/>
                  </a:cubicBezTo>
                  <a:lnTo>
                    <a:pt x="1075" y="11"/>
                  </a:lnTo>
                  <a:cubicBezTo>
                    <a:pt x="1030" y="4"/>
                    <a:pt x="985" y="1"/>
                    <a:pt x="940" y="1"/>
                  </a:cubicBezTo>
                  <a:close/>
                </a:path>
              </a:pathLst>
            </a:custGeom>
            <a:solidFill>
              <a:srgbClr val="000000"/>
            </a:solidFill>
            <a:ln>
              <a:noFill/>
            </a:ln>
          </p:spPr>
          <p:txBody>
            <a:bodyPr anchorCtr="0" anchor="ctr" bIns="141850" lIns="141850" spcFirstLastPara="1" rIns="141850" wrap="square" tIns="141850">
              <a:noAutofit/>
            </a:bodyPr>
            <a:lstStyle/>
            <a:p>
              <a:pPr indent="0" lvl="0" marL="0" rtl="0" algn="l">
                <a:spcBef>
                  <a:spcPts val="0"/>
                </a:spcBef>
                <a:spcAft>
                  <a:spcPts val="0"/>
                </a:spcAft>
                <a:buNone/>
              </a:pPr>
              <a:r>
                <a:t/>
              </a:r>
              <a:endParaRPr/>
            </a:p>
          </p:txBody>
        </p:sp>
        <p:sp>
          <p:nvSpPr>
            <p:cNvPr id="175" name="Google Shape;175;p45"/>
            <p:cNvSpPr/>
            <p:nvPr/>
          </p:nvSpPr>
          <p:spPr>
            <a:xfrm>
              <a:off x="1216123" y="7689942"/>
              <a:ext cx="379198" cy="425408"/>
            </a:xfrm>
            <a:custGeom>
              <a:rect b="b" l="l" r="r" t="t"/>
              <a:pathLst>
                <a:path extrusionOk="0" h="8847" w="7886">
                  <a:moveTo>
                    <a:pt x="3665" y="1"/>
                  </a:moveTo>
                  <a:cubicBezTo>
                    <a:pt x="3029" y="1"/>
                    <a:pt x="2399" y="279"/>
                    <a:pt x="1967" y="814"/>
                  </a:cubicBezTo>
                  <a:lnTo>
                    <a:pt x="759" y="2311"/>
                  </a:lnTo>
                  <a:cubicBezTo>
                    <a:pt x="1" y="3244"/>
                    <a:pt x="141" y="4619"/>
                    <a:pt x="1081" y="5378"/>
                  </a:cubicBezTo>
                  <a:cubicBezTo>
                    <a:pt x="1390" y="5626"/>
                    <a:pt x="1551" y="5995"/>
                    <a:pt x="1551" y="6364"/>
                  </a:cubicBezTo>
                  <a:cubicBezTo>
                    <a:pt x="1551" y="6646"/>
                    <a:pt x="1463" y="6928"/>
                    <a:pt x="1269" y="7163"/>
                  </a:cubicBezTo>
                  <a:lnTo>
                    <a:pt x="759" y="7793"/>
                  </a:lnTo>
                  <a:cubicBezTo>
                    <a:pt x="1504" y="8250"/>
                    <a:pt x="2316" y="8612"/>
                    <a:pt x="3188" y="8847"/>
                  </a:cubicBezTo>
                  <a:cubicBezTo>
                    <a:pt x="3832" y="8686"/>
                    <a:pt x="4429" y="8324"/>
                    <a:pt x="4879" y="7767"/>
                  </a:cubicBezTo>
                  <a:lnTo>
                    <a:pt x="5919" y="6485"/>
                  </a:lnTo>
                  <a:lnTo>
                    <a:pt x="6718" y="5492"/>
                  </a:lnTo>
                  <a:lnTo>
                    <a:pt x="7127" y="4988"/>
                  </a:lnTo>
                  <a:cubicBezTo>
                    <a:pt x="7885" y="4049"/>
                    <a:pt x="7738" y="2680"/>
                    <a:pt x="6805" y="1922"/>
                  </a:cubicBezTo>
                  <a:lnTo>
                    <a:pt x="5033" y="486"/>
                  </a:lnTo>
                  <a:cubicBezTo>
                    <a:pt x="4629" y="159"/>
                    <a:pt x="4146" y="1"/>
                    <a:pt x="3665" y="1"/>
                  </a:cubicBezTo>
                  <a:close/>
                </a:path>
              </a:pathLst>
            </a:custGeom>
            <a:solidFill>
              <a:srgbClr val="00DAA1"/>
            </a:solidFill>
            <a:ln>
              <a:noFill/>
            </a:ln>
          </p:spPr>
          <p:txBody>
            <a:bodyPr anchorCtr="0" anchor="ctr" bIns="141850" lIns="141850" spcFirstLastPara="1" rIns="141850" wrap="square" tIns="141850">
              <a:noAutofit/>
            </a:bodyPr>
            <a:lstStyle/>
            <a:p>
              <a:pPr indent="0" lvl="0" marL="0" rtl="0" algn="l">
                <a:spcBef>
                  <a:spcPts val="0"/>
                </a:spcBef>
                <a:spcAft>
                  <a:spcPts val="0"/>
                </a:spcAft>
                <a:buNone/>
              </a:pPr>
              <a:r>
                <a:t/>
              </a:r>
              <a:endParaRPr/>
            </a:p>
          </p:txBody>
        </p:sp>
        <p:sp>
          <p:nvSpPr>
            <p:cNvPr id="176" name="Google Shape;176;p45"/>
            <p:cNvSpPr/>
            <p:nvPr/>
          </p:nvSpPr>
          <p:spPr>
            <a:xfrm>
              <a:off x="1214199" y="7688451"/>
              <a:ext cx="372082" cy="428534"/>
            </a:xfrm>
            <a:custGeom>
              <a:rect b="b" l="l" r="r" t="t"/>
              <a:pathLst>
                <a:path extrusionOk="0" h="8912" w="7738">
                  <a:moveTo>
                    <a:pt x="3705" y="68"/>
                  </a:moveTo>
                  <a:cubicBezTo>
                    <a:pt x="4177" y="68"/>
                    <a:pt x="4651" y="223"/>
                    <a:pt x="5047" y="543"/>
                  </a:cubicBezTo>
                  <a:lnTo>
                    <a:pt x="6825" y="1979"/>
                  </a:lnTo>
                  <a:cubicBezTo>
                    <a:pt x="7268" y="2335"/>
                    <a:pt x="7550" y="2852"/>
                    <a:pt x="7610" y="3422"/>
                  </a:cubicBezTo>
                  <a:cubicBezTo>
                    <a:pt x="7670" y="3993"/>
                    <a:pt x="7503" y="4550"/>
                    <a:pt x="7140" y="4999"/>
                  </a:cubicBezTo>
                  <a:lnTo>
                    <a:pt x="4892" y="7777"/>
                  </a:lnTo>
                  <a:cubicBezTo>
                    <a:pt x="4463" y="8308"/>
                    <a:pt x="3886" y="8677"/>
                    <a:pt x="3235" y="8844"/>
                  </a:cubicBezTo>
                  <a:cubicBezTo>
                    <a:pt x="2389" y="8616"/>
                    <a:pt x="1591" y="8267"/>
                    <a:pt x="846" y="7818"/>
                  </a:cubicBezTo>
                  <a:lnTo>
                    <a:pt x="853" y="7818"/>
                  </a:lnTo>
                  <a:lnTo>
                    <a:pt x="1336" y="7214"/>
                  </a:lnTo>
                  <a:cubicBezTo>
                    <a:pt x="1524" y="6986"/>
                    <a:pt x="1624" y="6690"/>
                    <a:pt x="1624" y="6395"/>
                  </a:cubicBezTo>
                  <a:cubicBezTo>
                    <a:pt x="1624" y="5999"/>
                    <a:pt x="1450" y="5630"/>
                    <a:pt x="1141" y="5382"/>
                  </a:cubicBezTo>
                  <a:cubicBezTo>
                    <a:pt x="222" y="4637"/>
                    <a:pt x="74" y="3281"/>
                    <a:pt x="819" y="2362"/>
                  </a:cubicBezTo>
                  <a:lnTo>
                    <a:pt x="2034" y="866"/>
                  </a:lnTo>
                  <a:cubicBezTo>
                    <a:pt x="2458" y="341"/>
                    <a:pt x="3079" y="68"/>
                    <a:pt x="3705" y="68"/>
                  </a:cubicBezTo>
                  <a:close/>
                  <a:moveTo>
                    <a:pt x="3704" y="1"/>
                  </a:moveTo>
                  <a:cubicBezTo>
                    <a:pt x="3057" y="1"/>
                    <a:pt x="2416" y="282"/>
                    <a:pt x="1980" y="825"/>
                  </a:cubicBezTo>
                  <a:lnTo>
                    <a:pt x="772" y="2322"/>
                  </a:lnTo>
                  <a:cubicBezTo>
                    <a:pt x="0" y="3268"/>
                    <a:pt x="148" y="4664"/>
                    <a:pt x="1101" y="5429"/>
                  </a:cubicBezTo>
                  <a:cubicBezTo>
                    <a:pt x="1389" y="5670"/>
                    <a:pt x="1557" y="6019"/>
                    <a:pt x="1557" y="6395"/>
                  </a:cubicBezTo>
                  <a:cubicBezTo>
                    <a:pt x="1557" y="6677"/>
                    <a:pt x="1463" y="6952"/>
                    <a:pt x="1282" y="7173"/>
                  </a:cubicBezTo>
                  <a:lnTo>
                    <a:pt x="752" y="7838"/>
                  </a:lnTo>
                  <a:lnTo>
                    <a:pt x="779" y="7858"/>
                  </a:lnTo>
                  <a:cubicBezTo>
                    <a:pt x="1537" y="8321"/>
                    <a:pt x="2356" y="8677"/>
                    <a:pt x="3221" y="8911"/>
                  </a:cubicBezTo>
                  <a:lnTo>
                    <a:pt x="3241" y="8911"/>
                  </a:lnTo>
                  <a:cubicBezTo>
                    <a:pt x="3919" y="8744"/>
                    <a:pt x="4510" y="8361"/>
                    <a:pt x="4946" y="7818"/>
                  </a:cubicBezTo>
                  <a:lnTo>
                    <a:pt x="7194" y="5040"/>
                  </a:lnTo>
                  <a:cubicBezTo>
                    <a:pt x="7563" y="4576"/>
                    <a:pt x="7738" y="3999"/>
                    <a:pt x="7670" y="3416"/>
                  </a:cubicBezTo>
                  <a:cubicBezTo>
                    <a:pt x="7610" y="2825"/>
                    <a:pt x="7321" y="2295"/>
                    <a:pt x="6865" y="1926"/>
                  </a:cubicBezTo>
                  <a:lnTo>
                    <a:pt x="5094" y="490"/>
                  </a:lnTo>
                  <a:cubicBezTo>
                    <a:pt x="4684" y="161"/>
                    <a:pt x="4192" y="1"/>
                    <a:pt x="3704" y="1"/>
                  </a:cubicBezTo>
                  <a:close/>
                </a:path>
              </a:pathLst>
            </a:custGeom>
            <a:solidFill>
              <a:srgbClr val="000000"/>
            </a:solidFill>
            <a:ln>
              <a:noFill/>
            </a:ln>
          </p:spPr>
          <p:txBody>
            <a:bodyPr anchorCtr="0" anchor="ctr" bIns="141850" lIns="141850" spcFirstLastPara="1" rIns="141850" wrap="square" tIns="141850">
              <a:noAutofit/>
            </a:bodyPr>
            <a:lstStyle/>
            <a:p>
              <a:pPr indent="0" lvl="0" marL="0" rtl="0" algn="l">
                <a:spcBef>
                  <a:spcPts val="0"/>
                </a:spcBef>
                <a:spcAft>
                  <a:spcPts val="0"/>
                </a:spcAft>
                <a:buNone/>
              </a:pPr>
              <a:r>
                <a:t/>
              </a:r>
              <a:endParaRPr/>
            </a:p>
          </p:txBody>
        </p:sp>
        <p:sp>
          <p:nvSpPr>
            <p:cNvPr id="177" name="Google Shape;177;p45"/>
            <p:cNvSpPr/>
            <p:nvPr/>
          </p:nvSpPr>
          <p:spPr>
            <a:xfrm>
              <a:off x="1242906" y="8064668"/>
              <a:ext cx="37458" cy="25870"/>
            </a:xfrm>
            <a:custGeom>
              <a:rect b="b" l="l" r="r" t="t"/>
              <a:pathLst>
                <a:path extrusionOk="0" h="538" w="779">
                  <a:moveTo>
                    <a:pt x="202" y="0"/>
                  </a:moveTo>
                  <a:cubicBezTo>
                    <a:pt x="135" y="121"/>
                    <a:pt x="68" y="249"/>
                    <a:pt x="1" y="369"/>
                  </a:cubicBezTo>
                  <a:lnTo>
                    <a:pt x="672" y="537"/>
                  </a:lnTo>
                  <a:cubicBezTo>
                    <a:pt x="712" y="470"/>
                    <a:pt x="745" y="396"/>
                    <a:pt x="779" y="329"/>
                  </a:cubicBezTo>
                  <a:cubicBezTo>
                    <a:pt x="584" y="229"/>
                    <a:pt x="390" y="114"/>
                    <a:pt x="202" y="0"/>
                  </a:cubicBezTo>
                  <a:close/>
                </a:path>
              </a:pathLst>
            </a:custGeom>
            <a:solidFill>
              <a:srgbClr val="000000"/>
            </a:solidFill>
            <a:ln>
              <a:noFill/>
            </a:ln>
          </p:spPr>
          <p:txBody>
            <a:bodyPr anchorCtr="0" anchor="ctr" bIns="141850" lIns="141850" spcFirstLastPara="1" rIns="141850" wrap="square" tIns="141850">
              <a:noAutofit/>
            </a:bodyPr>
            <a:lstStyle/>
            <a:p>
              <a:pPr indent="0" lvl="0" marL="0" rtl="0" algn="l">
                <a:spcBef>
                  <a:spcPts val="0"/>
                </a:spcBef>
                <a:spcAft>
                  <a:spcPts val="0"/>
                </a:spcAft>
                <a:buNone/>
              </a:pPr>
              <a:r>
                <a:t/>
              </a:r>
              <a:endParaRPr/>
            </a:p>
          </p:txBody>
        </p:sp>
        <p:sp>
          <p:nvSpPr>
            <p:cNvPr id="178" name="Google Shape;178;p45"/>
            <p:cNvSpPr/>
            <p:nvPr/>
          </p:nvSpPr>
          <p:spPr>
            <a:xfrm>
              <a:off x="981228" y="7252465"/>
              <a:ext cx="487582" cy="878705"/>
            </a:xfrm>
            <a:custGeom>
              <a:rect b="b" l="l" r="r" t="t"/>
              <a:pathLst>
                <a:path extrusionOk="0" h="18274" w="10140">
                  <a:moveTo>
                    <a:pt x="7442" y="1"/>
                  </a:moveTo>
                  <a:lnTo>
                    <a:pt x="7442" y="1"/>
                  </a:lnTo>
                  <a:cubicBezTo>
                    <a:pt x="4335" y="1101"/>
                    <a:pt x="1899" y="3799"/>
                    <a:pt x="1295" y="7275"/>
                  </a:cubicBezTo>
                  <a:cubicBezTo>
                    <a:pt x="410" y="12395"/>
                    <a:pt x="3845" y="17260"/>
                    <a:pt x="8966" y="18146"/>
                  </a:cubicBezTo>
                  <a:cubicBezTo>
                    <a:pt x="9355" y="18213"/>
                    <a:pt x="9751" y="18254"/>
                    <a:pt x="10140" y="18274"/>
                  </a:cubicBezTo>
                  <a:cubicBezTo>
                    <a:pt x="0" y="14939"/>
                    <a:pt x="2148" y="3678"/>
                    <a:pt x="7442" y="1"/>
                  </a:cubicBezTo>
                  <a:close/>
                </a:path>
              </a:pathLst>
            </a:custGeom>
            <a:solidFill>
              <a:srgbClr val="000000"/>
            </a:solidFill>
            <a:ln>
              <a:noFill/>
            </a:ln>
          </p:spPr>
          <p:txBody>
            <a:bodyPr anchorCtr="0" anchor="ctr" bIns="141850" lIns="141850" spcFirstLastPara="1" rIns="141850" wrap="square" tIns="141850">
              <a:noAutofit/>
            </a:bodyPr>
            <a:lstStyle/>
            <a:p>
              <a:pPr indent="0" lvl="0" marL="0" rtl="0" algn="l">
                <a:spcBef>
                  <a:spcPts val="0"/>
                </a:spcBef>
                <a:spcAft>
                  <a:spcPts val="0"/>
                </a:spcAft>
                <a:buNone/>
              </a:pPr>
              <a:r>
                <a:t/>
              </a:r>
              <a:endParaRPr/>
            </a:p>
          </p:txBody>
        </p:sp>
        <p:sp>
          <p:nvSpPr>
            <p:cNvPr id="179" name="Google Shape;179;p45"/>
            <p:cNvSpPr/>
            <p:nvPr/>
          </p:nvSpPr>
          <p:spPr>
            <a:xfrm>
              <a:off x="1021571" y="7246983"/>
              <a:ext cx="458875" cy="886447"/>
            </a:xfrm>
            <a:custGeom>
              <a:rect b="b" l="l" r="r" t="t"/>
              <a:pathLst>
                <a:path extrusionOk="0" h="18435" w="9543">
                  <a:moveTo>
                    <a:pt x="6382" y="236"/>
                  </a:moveTo>
                  <a:lnTo>
                    <a:pt x="6382" y="236"/>
                  </a:lnTo>
                  <a:cubicBezTo>
                    <a:pt x="5006" y="1249"/>
                    <a:pt x="3839" y="2799"/>
                    <a:pt x="3074" y="4611"/>
                  </a:cubicBezTo>
                  <a:cubicBezTo>
                    <a:pt x="2248" y="6570"/>
                    <a:pt x="1953" y="8718"/>
                    <a:pt x="2235" y="10664"/>
                  </a:cubicBezTo>
                  <a:cubicBezTo>
                    <a:pt x="2758" y="14274"/>
                    <a:pt x="5174" y="16992"/>
                    <a:pt x="9053" y="18341"/>
                  </a:cubicBezTo>
                  <a:cubicBezTo>
                    <a:pt x="8744" y="18314"/>
                    <a:pt x="8435" y="18280"/>
                    <a:pt x="8133" y="18227"/>
                  </a:cubicBezTo>
                  <a:cubicBezTo>
                    <a:pt x="5664" y="17797"/>
                    <a:pt x="3510" y="16435"/>
                    <a:pt x="2067" y="14388"/>
                  </a:cubicBezTo>
                  <a:cubicBezTo>
                    <a:pt x="624" y="12342"/>
                    <a:pt x="67" y="9859"/>
                    <a:pt x="490" y="7389"/>
                  </a:cubicBezTo>
                  <a:cubicBezTo>
                    <a:pt x="1054" y="4135"/>
                    <a:pt x="3302" y="1410"/>
                    <a:pt x="6382" y="236"/>
                  </a:cubicBezTo>
                  <a:close/>
                  <a:moveTo>
                    <a:pt x="6831" y="1"/>
                  </a:moveTo>
                  <a:lnTo>
                    <a:pt x="6590" y="88"/>
                  </a:lnTo>
                  <a:cubicBezTo>
                    <a:pt x="3369" y="1222"/>
                    <a:pt x="1007" y="4020"/>
                    <a:pt x="430" y="7382"/>
                  </a:cubicBezTo>
                  <a:cubicBezTo>
                    <a:pt x="0" y="9865"/>
                    <a:pt x="564" y="12368"/>
                    <a:pt x="2013" y="14429"/>
                  </a:cubicBezTo>
                  <a:cubicBezTo>
                    <a:pt x="3469" y="16489"/>
                    <a:pt x="5637" y="17858"/>
                    <a:pt x="8120" y="18294"/>
                  </a:cubicBezTo>
                  <a:cubicBezTo>
                    <a:pt x="8509" y="18361"/>
                    <a:pt x="8905" y="18401"/>
                    <a:pt x="9294" y="18421"/>
                  </a:cubicBezTo>
                  <a:lnTo>
                    <a:pt x="9542" y="18435"/>
                  </a:lnTo>
                  <a:lnTo>
                    <a:pt x="9308" y="18354"/>
                  </a:lnTo>
                  <a:cubicBezTo>
                    <a:pt x="5322" y="17046"/>
                    <a:pt x="2832" y="14308"/>
                    <a:pt x="2302" y="10657"/>
                  </a:cubicBezTo>
                  <a:cubicBezTo>
                    <a:pt x="2020" y="8718"/>
                    <a:pt x="2315" y="6584"/>
                    <a:pt x="3134" y="4638"/>
                  </a:cubicBezTo>
                  <a:cubicBezTo>
                    <a:pt x="3932" y="2745"/>
                    <a:pt x="5174" y="1148"/>
                    <a:pt x="6623" y="142"/>
                  </a:cubicBezTo>
                  <a:lnTo>
                    <a:pt x="6831" y="1"/>
                  </a:lnTo>
                  <a:close/>
                </a:path>
              </a:pathLst>
            </a:custGeom>
            <a:solidFill>
              <a:srgbClr val="000000"/>
            </a:solidFill>
            <a:ln>
              <a:noFill/>
            </a:ln>
          </p:spPr>
          <p:txBody>
            <a:bodyPr anchorCtr="0" anchor="ctr" bIns="141850" lIns="141850" spcFirstLastPara="1" rIns="141850" wrap="square" tIns="141850">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46"/>
          <p:cNvSpPr/>
          <p:nvPr/>
        </p:nvSpPr>
        <p:spPr>
          <a:xfrm rot="5400000">
            <a:off x="1907800" y="-1922600"/>
            <a:ext cx="4486200" cy="8316300"/>
          </a:xfrm>
          <a:prstGeom prst="round1Rect">
            <a:avLst>
              <a:gd fmla="val 7834"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46"/>
          <p:cNvSpPr txBox="1"/>
          <p:nvPr/>
        </p:nvSpPr>
        <p:spPr>
          <a:xfrm>
            <a:off x="369450" y="1718218"/>
            <a:ext cx="1005000" cy="730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1000"/>
              </a:spcAft>
              <a:buNone/>
            </a:pPr>
            <a:r>
              <a:rPr b="1" lang="en" sz="5600">
                <a:solidFill>
                  <a:schemeClr val="lt2"/>
                </a:solidFill>
                <a:latin typeface="Google Sans"/>
                <a:ea typeface="Google Sans"/>
                <a:cs typeface="Google Sans"/>
                <a:sym typeface="Google Sans"/>
              </a:rPr>
              <a:t>02</a:t>
            </a:r>
            <a:endParaRPr b="1" sz="5600">
              <a:solidFill>
                <a:schemeClr val="lt2"/>
              </a:solidFill>
              <a:latin typeface="Google Sans"/>
              <a:ea typeface="Google Sans"/>
              <a:cs typeface="Google Sans"/>
              <a:sym typeface="Google Sans"/>
            </a:endParaRPr>
          </a:p>
        </p:txBody>
      </p:sp>
      <p:sp>
        <p:nvSpPr>
          <p:cNvPr id="186" name="Google Shape;186;p46"/>
          <p:cNvSpPr txBox="1"/>
          <p:nvPr/>
        </p:nvSpPr>
        <p:spPr>
          <a:xfrm>
            <a:off x="1663653" y="1715225"/>
            <a:ext cx="5880900" cy="1245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 sz="5600">
                <a:solidFill>
                  <a:schemeClr val="dk1"/>
                </a:solidFill>
                <a:latin typeface="Google Sans"/>
                <a:ea typeface="Google Sans"/>
                <a:cs typeface="Google Sans"/>
                <a:sym typeface="Google Sans"/>
              </a:rPr>
              <a:t>Getting </a:t>
            </a:r>
            <a:endParaRPr b="1" sz="5600">
              <a:solidFill>
                <a:schemeClr val="dk1"/>
              </a:solidFill>
              <a:latin typeface="Google Sans"/>
              <a:ea typeface="Google Sans"/>
              <a:cs typeface="Google Sans"/>
              <a:sym typeface="Google Sans"/>
            </a:endParaRPr>
          </a:p>
          <a:p>
            <a:pPr indent="0" lvl="0" marL="0" rtl="0" algn="l">
              <a:lnSpc>
                <a:spcPct val="90000"/>
              </a:lnSpc>
              <a:spcBef>
                <a:spcPts val="1000"/>
              </a:spcBef>
              <a:spcAft>
                <a:spcPts val="1000"/>
              </a:spcAft>
              <a:buNone/>
            </a:pPr>
            <a:r>
              <a:rPr b="1" lang="en" sz="5600">
                <a:solidFill>
                  <a:schemeClr val="dk1"/>
                </a:solidFill>
                <a:latin typeface="Google Sans"/>
                <a:ea typeface="Google Sans"/>
                <a:cs typeface="Google Sans"/>
                <a:sym typeface="Google Sans"/>
              </a:rPr>
              <a:t>started</a:t>
            </a:r>
            <a:endParaRPr b="1" sz="5600">
              <a:solidFill>
                <a:schemeClr val="dk1"/>
              </a:solidFill>
              <a:latin typeface="Google Sans"/>
              <a:ea typeface="Google Sans"/>
              <a:cs typeface="Google Sans"/>
              <a:sym typeface="Google Sans"/>
            </a:endParaRPr>
          </a:p>
        </p:txBody>
      </p:sp>
      <p:pic>
        <p:nvPicPr>
          <p:cNvPr id="187" name="Google Shape;187;p46"/>
          <p:cNvPicPr preferRelativeResize="0"/>
          <p:nvPr/>
        </p:nvPicPr>
        <p:blipFill rotWithShape="1">
          <a:blip r:embed="rId3">
            <a:alphaModFix/>
          </a:blip>
          <a:srcRect b="32897" l="11838" r="11831" t="32897"/>
          <a:stretch/>
        </p:blipFill>
        <p:spPr>
          <a:xfrm>
            <a:off x="416713" y="1160596"/>
            <a:ext cx="2190879" cy="292900"/>
          </a:xfrm>
          <a:prstGeom prst="rect">
            <a:avLst/>
          </a:prstGeom>
          <a:noFill/>
          <a:ln>
            <a:noFill/>
          </a:ln>
        </p:spPr>
      </p:pic>
      <p:sp>
        <p:nvSpPr>
          <p:cNvPr id="188" name="Google Shape;188;p46"/>
          <p:cNvSpPr txBox="1"/>
          <p:nvPr/>
        </p:nvSpPr>
        <p:spPr>
          <a:xfrm>
            <a:off x="6463218" y="180000"/>
            <a:ext cx="1585200" cy="10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700">
                <a:solidFill>
                  <a:srgbClr val="B7B7B7"/>
                </a:solidFill>
                <a:latin typeface="Google Sans"/>
                <a:ea typeface="Google Sans"/>
                <a:cs typeface="Google Sans"/>
                <a:sym typeface="Google Sans"/>
              </a:rPr>
              <a:t>Proprietary and Confidential</a:t>
            </a:r>
            <a:endParaRPr sz="700">
              <a:solidFill>
                <a:srgbClr val="B7B7B7"/>
              </a:solidFill>
              <a:latin typeface="Google Sans"/>
              <a:ea typeface="Google Sans"/>
              <a:cs typeface="Google Sans"/>
              <a:sym typeface="Google Sans"/>
            </a:endParaRPr>
          </a:p>
        </p:txBody>
      </p:sp>
      <p:pic>
        <p:nvPicPr>
          <p:cNvPr id="189" name="Google Shape;189;p46"/>
          <p:cNvPicPr preferRelativeResize="0"/>
          <p:nvPr/>
        </p:nvPicPr>
        <p:blipFill>
          <a:blip r:embed="rId4">
            <a:alphaModFix/>
          </a:blip>
          <a:stretch>
            <a:fillRect/>
          </a:stretch>
        </p:blipFill>
        <p:spPr>
          <a:xfrm flipH="1">
            <a:off x="6552152" y="1978200"/>
            <a:ext cx="2038600" cy="28873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47"/>
          <p:cNvSpPr/>
          <p:nvPr/>
        </p:nvSpPr>
        <p:spPr>
          <a:xfrm>
            <a:off x="256400" y="4762800"/>
            <a:ext cx="1235400" cy="30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95" name="Google Shape;195;p47"/>
          <p:cNvPicPr preferRelativeResize="0"/>
          <p:nvPr/>
        </p:nvPicPr>
        <p:blipFill>
          <a:blip r:embed="rId3">
            <a:alphaModFix/>
          </a:blip>
          <a:stretch>
            <a:fillRect/>
          </a:stretch>
        </p:blipFill>
        <p:spPr>
          <a:xfrm>
            <a:off x="315025" y="4810736"/>
            <a:ext cx="1165949" cy="150950"/>
          </a:xfrm>
          <a:prstGeom prst="rect">
            <a:avLst/>
          </a:prstGeom>
          <a:noFill/>
          <a:ln>
            <a:noFill/>
          </a:ln>
        </p:spPr>
      </p:pic>
      <p:sp>
        <p:nvSpPr>
          <p:cNvPr id="196" name="Google Shape;196;p47"/>
          <p:cNvSpPr txBox="1"/>
          <p:nvPr/>
        </p:nvSpPr>
        <p:spPr>
          <a:xfrm>
            <a:off x="412200" y="209450"/>
            <a:ext cx="4034400" cy="5037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1000"/>
              </a:spcAft>
              <a:buNone/>
            </a:pPr>
            <a:r>
              <a:rPr b="1" lang="en" sz="3000">
                <a:solidFill>
                  <a:schemeClr val="dk1"/>
                </a:solidFill>
                <a:latin typeface="Google Sans"/>
                <a:ea typeface="Google Sans"/>
                <a:cs typeface="Google Sans"/>
                <a:sym typeface="Google Sans"/>
              </a:rPr>
              <a:t>Theme &amp; Brand Guide</a:t>
            </a:r>
            <a:endParaRPr b="1" sz="3000">
              <a:solidFill>
                <a:srgbClr val="000000"/>
              </a:solidFill>
              <a:latin typeface="Google Sans"/>
              <a:ea typeface="Google Sans"/>
              <a:cs typeface="Google Sans"/>
              <a:sym typeface="Google Sans"/>
            </a:endParaRPr>
          </a:p>
        </p:txBody>
      </p:sp>
      <p:sp>
        <p:nvSpPr>
          <p:cNvPr id="197" name="Google Shape;197;p47"/>
          <p:cNvSpPr txBox="1"/>
          <p:nvPr/>
        </p:nvSpPr>
        <p:spPr>
          <a:xfrm>
            <a:off x="315025" y="866725"/>
            <a:ext cx="4808700" cy="366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latin typeface="Google Sans"/>
                <a:ea typeface="Google Sans"/>
                <a:cs typeface="Google Sans"/>
                <a:sym typeface="Google Sans"/>
              </a:rPr>
              <a:t>The International Women's Day theme serves as a powerful catalyst, uniting Women Techmakers events across the globe in a shared vision. Through this common thread, we amplify our collective voice and create a worldwide movement that drives meaningful change for women in technology. Our comprehensive Brand Guide brings this vision to life, providing Ambassadors with customizable assets and creative tools to promote to their communities and create compelling events that resonate across cultures and borders.</a:t>
            </a:r>
            <a:endParaRPr sz="1300">
              <a:latin typeface="Google Sans"/>
              <a:ea typeface="Google Sans"/>
              <a:cs typeface="Google Sans"/>
              <a:sym typeface="Google Sans"/>
            </a:endParaRPr>
          </a:p>
          <a:p>
            <a:pPr indent="0" lvl="0" marL="0" rtl="0" algn="l">
              <a:lnSpc>
                <a:spcPct val="115000"/>
              </a:lnSpc>
              <a:spcBef>
                <a:spcPts val="1000"/>
              </a:spcBef>
              <a:spcAft>
                <a:spcPts val="0"/>
              </a:spcAft>
              <a:buNone/>
            </a:pPr>
            <a:r>
              <a:t/>
            </a:r>
            <a:endParaRPr sz="1500">
              <a:latin typeface="Google Sans"/>
              <a:ea typeface="Google Sans"/>
              <a:cs typeface="Google Sans"/>
              <a:sym typeface="Google Sans"/>
            </a:endParaRPr>
          </a:p>
          <a:p>
            <a:pPr indent="0" lvl="0" marL="0" rtl="0" algn="l">
              <a:lnSpc>
                <a:spcPct val="115000"/>
              </a:lnSpc>
              <a:spcBef>
                <a:spcPts val="1000"/>
              </a:spcBef>
              <a:spcAft>
                <a:spcPts val="1000"/>
              </a:spcAft>
              <a:buNone/>
            </a:pPr>
            <a:r>
              <a:rPr lang="en" sz="1300">
                <a:latin typeface="Google Sans"/>
                <a:ea typeface="Google Sans"/>
                <a:cs typeface="Google Sans"/>
                <a:sym typeface="Google Sans"/>
              </a:rPr>
              <a:t>The future of technology is something we actively shape, and what seems impossible today becomes possible when we dare to challenge it. </a:t>
            </a:r>
            <a:r>
              <a:rPr b="1" lang="en" sz="1300">
                <a:latin typeface="Google Sans"/>
                <a:ea typeface="Google Sans"/>
                <a:cs typeface="Google Sans"/>
                <a:sym typeface="Google Sans"/>
              </a:rPr>
              <a:t>How will you "Redefine Possible" this International Women's Day?</a:t>
            </a:r>
            <a:endParaRPr sz="1300">
              <a:solidFill>
                <a:srgbClr val="000000"/>
              </a:solidFill>
              <a:latin typeface="Google Sans"/>
              <a:ea typeface="Google Sans"/>
              <a:cs typeface="Google Sans"/>
              <a:sym typeface="Google Sans"/>
            </a:endParaRPr>
          </a:p>
        </p:txBody>
      </p:sp>
      <p:sp>
        <p:nvSpPr>
          <p:cNvPr id="198" name="Google Shape;198;p47"/>
          <p:cNvSpPr txBox="1"/>
          <p:nvPr/>
        </p:nvSpPr>
        <p:spPr>
          <a:xfrm>
            <a:off x="5507325" y="1569025"/>
            <a:ext cx="3199200" cy="226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latin typeface="Google Sans"/>
                <a:ea typeface="Google Sans"/>
                <a:cs typeface="Google Sans"/>
                <a:sym typeface="Google Sans"/>
              </a:rPr>
              <a:t>2025 IWD Theme:</a:t>
            </a:r>
            <a:r>
              <a:rPr lang="en" sz="1500">
                <a:latin typeface="Google Sans"/>
                <a:ea typeface="Google Sans"/>
                <a:cs typeface="Google Sans"/>
                <a:sym typeface="Google Sans"/>
              </a:rPr>
              <a:t> Redefine Possible</a:t>
            </a:r>
            <a:endParaRPr sz="1500">
              <a:latin typeface="Google Sans"/>
              <a:ea typeface="Google Sans"/>
              <a:cs typeface="Google Sans"/>
              <a:sym typeface="Google Sans"/>
            </a:endParaRPr>
          </a:p>
          <a:p>
            <a:pPr indent="0" lvl="0" marL="0" rtl="0" algn="l">
              <a:lnSpc>
                <a:spcPct val="115000"/>
              </a:lnSpc>
              <a:spcBef>
                <a:spcPts val="1000"/>
              </a:spcBef>
              <a:spcAft>
                <a:spcPts val="0"/>
              </a:spcAft>
              <a:buNone/>
            </a:pPr>
            <a:r>
              <a:rPr b="1" lang="en" sz="1500">
                <a:latin typeface="Google Sans"/>
                <a:ea typeface="Google Sans"/>
                <a:cs typeface="Google Sans"/>
                <a:sym typeface="Google Sans"/>
              </a:rPr>
              <a:t>IWD hashtag</a:t>
            </a:r>
            <a:r>
              <a:rPr lang="en" sz="1500">
                <a:latin typeface="Google Sans"/>
                <a:ea typeface="Google Sans"/>
                <a:cs typeface="Google Sans"/>
                <a:sym typeface="Google Sans"/>
              </a:rPr>
              <a:t>: #WTMIWD, #WTMRedefinePossible </a:t>
            </a:r>
            <a:endParaRPr sz="1500">
              <a:latin typeface="Google Sans"/>
              <a:ea typeface="Google Sans"/>
              <a:cs typeface="Google Sans"/>
              <a:sym typeface="Google Sans"/>
            </a:endParaRPr>
          </a:p>
          <a:p>
            <a:pPr indent="0" lvl="0" marL="0" rtl="0" algn="l">
              <a:lnSpc>
                <a:spcPct val="115000"/>
              </a:lnSpc>
              <a:spcBef>
                <a:spcPts val="1000"/>
              </a:spcBef>
              <a:spcAft>
                <a:spcPts val="1000"/>
              </a:spcAft>
              <a:buNone/>
            </a:pPr>
            <a:r>
              <a:rPr lang="en" sz="1500">
                <a:latin typeface="Google Sans"/>
                <a:ea typeface="Google Sans"/>
                <a:cs typeface="Google Sans"/>
                <a:sym typeface="Google Sans"/>
              </a:rPr>
              <a:t>#WTMBaku , #WTMIWDBaku</a:t>
            </a:r>
            <a:br>
              <a:rPr lang="en" sz="1500">
                <a:latin typeface="Google Sans"/>
                <a:ea typeface="Google Sans"/>
                <a:cs typeface="Google Sans"/>
                <a:sym typeface="Google Sans"/>
              </a:rPr>
            </a:br>
            <a:r>
              <a:rPr lang="en" sz="1500">
                <a:latin typeface="Google Sans"/>
                <a:ea typeface="Google Sans"/>
                <a:cs typeface="Google Sans"/>
                <a:sym typeface="Google Sans"/>
              </a:rPr>
              <a:t>#GDGBaku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48"/>
          <p:cNvSpPr txBox="1"/>
          <p:nvPr/>
        </p:nvSpPr>
        <p:spPr>
          <a:xfrm>
            <a:off x="300800" y="282575"/>
            <a:ext cx="4187100" cy="412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 sz="3000">
                <a:solidFill>
                  <a:schemeClr val="dk1"/>
                </a:solidFill>
                <a:latin typeface="Google Sans"/>
                <a:ea typeface="Google Sans"/>
                <a:cs typeface="Google Sans"/>
                <a:sym typeface="Google Sans"/>
              </a:rPr>
              <a:t>About the theme: Redefine Possible</a:t>
            </a:r>
            <a:endParaRPr b="1" sz="3000">
              <a:solidFill>
                <a:schemeClr val="dk1"/>
              </a:solidFill>
              <a:latin typeface="Google Sans"/>
              <a:ea typeface="Google Sans"/>
              <a:cs typeface="Google Sans"/>
              <a:sym typeface="Google Sans"/>
            </a:endParaRPr>
          </a:p>
          <a:p>
            <a:pPr indent="0" lvl="0" marL="0" rtl="0" algn="l">
              <a:spcBef>
                <a:spcPts val="1000"/>
              </a:spcBef>
              <a:spcAft>
                <a:spcPts val="0"/>
              </a:spcAft>
              <a:buNone/>
            </a:pPr>
            <a:r>
              <a:t/>
            </a:r>
            <a:endParaRPr b="1" sz="3000">
              <a:solidFill>
                <a:schemeClr val="dk1"/>
              </a:solidFill>
              <a:latin typeface="Google Sans"/>
              <a:ea typeface="Google Sans"/>
              <a:cs typeface="Google Sans"/>
              <a:sym typeface="Google Sans"/>
            </a:endParaRPr>
          </a:p>
        </p:txBody>
      </p:sp>
      <p:sp>
        <p:nvSpPr>
          <p:cNvPr id="204" name="Google Shape;204;p48"/>
          <p:cNvSpPr txBox="1"/>
          <p:nvPr/>
        </p:nvSpPr>
        <p:spPr>
          <a:xfrm>
            <a:off x="300800" y="1372300"/>
            <a:ext cx="8453400" cy="33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Google Sans"/>
                <a:ea typeface="Google Sans"/>
                <a:cs typeface="Google Sans"/>
                <a:sym typeface="Google Sans"/>
              </a:rPr>
              <a:t>"Redefine Possible" is a bold declaration that </a:t>
            </a:r>
            <a:r>
              <a:rPr b="1" lang="en" sz="1600">
                <a:solidFill>
                  <a:schemeClr val="accent1"/>
                </a:solidFill>
                <a:latin typeface="Google Sans"/>
                <a:ea typeface="Google Sans"/>
                <a:cs typeface="Google Sans"/>
                <a:sym typeface="Google Sans"/>
              </a:rPr>
              <a:t>challenges the boundaries of what technology can achieve</a:t>
            </a:r>
            <a:r>
              <a:rPr lang="en" sz="1600">
                <a:latin typeface="Google Sans"/>
                <a:ea typeface="Google Sans"/>
                <a:cs typeface="Google Sans"/>
                <a:sym typeface="Google Sans"/>
              </a:rPr>
              <a:t> and </a:t>
            </a:r>
            <a:r>
              <a:rPr b="1" lang="en" sz="1600">
                <a:solidFill>
                  <a:schemeClr val="accent1"/>
                </a:solidFill>
                <a:latin typeface="Google Sans"/>
                <a:ea typeface="Google Sans"/>
                <a:cs typeface="Google Sans"/>
                <a:sym typeface="Google Sans"/>
              </a:rPr>
              <a:t>reimagines who shapes its future.</a:t>
            </a:r>
            <a:r>
              <a:rPr lang="en" sz="1600">
                <a:latin typeface="Google Sans"/>
                <a:ea typeface="Google Sans"/>
                <a:cs typeface="Google Sans"/>
                <a:sym typeface="Google Sans"/>
              </a:rPr>
              <a:t> </a:t>
            </a:r>
            <a:endParaRPr sz="1600">
              <a:latin typeface="Google Sans"/>
              <a:ea typeface="Google Sans"/>
              <a:cs typeface="Google Sans"/>
              <a:sym typeface="Google Sans"/>
            </a:endParaRPr>
          </a:p>
          <a:p>
            <a:pPr indent="0" lvl="0" marL="0" rtl="0" algn="l">
              <a:spcBef>
                <a:spcPts val="1000"/>
              </a:spcBef>
              <a:spcAft>
                <a:spcPts val="0"/>
              </a:spcAft>
              <a:buNone/>
            </a:pPr>
            <a:r>
              <a:rPr lang="en" sz="1600">
                <a:latin typeface="Google Sans"/>
                <a:ea typeface="Google Sans"/>
                <a:cs typeface="Google Sans"/>
                <a:sym typeface="Google Sans"/>
              </a:rPr>
              <a:t>We stand at a pivotal moment where AI is transforming our world—bringing unprecedented opportunities but also risking the amplification of gender biases and systemic barriers. As artificial intelligence becomes woven into society, we believe that women are not just participating in its development—they're revolutionizing it, breaking conventions, and </a:t>
            </a:r>
            <a:r>
              <a:rPr b="1" lang="en" sz="1600">
                <a:solidFill>
                  <a:schemeClr val="accent1"/>
                </a:solidFill>
                <a:latin typeface="Google Sans"/>
                <a:ea typeface="Google Sans"/>
                <a:cs typeface="Google Sans"/>
                <a:sym typeface="Google Sans"/>
              </a:rPr>
              <a:t>expanding the horizons of what technology can and should be</a:t>
            </a:r>
            <a:r>
              <a:rPr lang="en" sz="1600">
                <a:latin typeface="Google Sans"/>
                <a:ea typeface="Google Sans"/>
                <a:cs typeface="Google Sans"/>
                <a:sym typeface="Google Sans"/>
              </a:rPr>
              <a:t>.</a:t>
            </a:r>
            <a:endParaRPr sz="1600">
              <a:latin typeface="Google Sans"/>
              <a:ea typeface="Google Sans"/>
              <a:cs typeface="Google Sans"/>
              <a:sym typeface="Google Sans"/>
            </a:endParaRPr>
          </a:p>
          <a:p>
            <a:pPr indent="0" lvl="0" marL="0" rtl="0" algn="l">
              <a:spcBef>
                <a:spcPts val="1000"/>
              </a:spcBef>
              <a:spcAft>
                <a:spcPts val="0"/>
              </a:spcAft>
              <a:buNone/>
            </a:pPr>
            <a:r>
              <a:rPr lang="en" sz="1600">
                <a:latin typeface="Google Sans"/>
                <a:ea typeface="Google Sans"/>
                <a:cs typeface="Google Sans"/>
                <a:sym typeface="Google Sans"/>
              </a:rPr>
              <a:t>The future of technology isn't predetermined— it is something we actively shape. What seems impossible today becomes tomorrow’s reality when we dare to challenge it. </a:t>
            </a:r>
            <a:endParaRPr sz="1600"/>
          </a:p>
          <a:p>
            <a:pPr indent="0" lvl="0" marL="0" rtl="0" algn="l">
              <a:lnSpc>
                <a:spcPct val="115000"/>
              </a:lnSpc>
              <a:spcBef>
                <a:spcPts val="1000"/>
              </a:spcBef>
              <a:spcAft>
                <a:spcPts val="0"/>
              </a:spcAft>
              <a:buNone/>
            </a:pPr>
            <a:r>
              <a:t/>
            </a:r>
            <a:endParaRPr>
              <a:latin typeface="Google Sans"/>
              <a:ea typeface="Google Sans"/>
              <a:cs typeface="Google Sans"/>
              <a:sym typeface="Google Sans"/>
            </a:endParaRPr>
          </a:p>
          <a:p>
            <a:pPr indent="0" lvl="0" marL="0" rtl="0" algn="l">
              <a:lnSpc>
                <a:spcPct val="115000"/>
              </a:lnSpc>
              <a:spcBef>
                <a:spcPts val="1000"/>
              </a:spcBef>
              <a:spcAft>
                <a:spcPts val="0"/>
              </a:spcAft>
              <a:buNone/>
            </a:pPr>
            <a:r>
              <a:t/>
            </a:r>
            <a:endParaRPr>
              <a:solidFill>
                <a:schemeClr val="dk1"/>
              </a:solidFill>
              <a:latin typeface="Google Sans"/>
              <a:ea typeface="Google Sans"/>
              <a:cs typeface="Google Sans"/>
              <a:sym typeface="Google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49"/>
          <p:cNvSpPr/>
          <p:nvPr/>
        </p:nvSpPr>
        <p:spPr>
          <a:xfrm>
            <a:off x="4752625" y="930750"/>
            <a:ext cx="4295400" cy="3803400"/>
          </a:xfrm>
          <a:prstGeom prst="roundRect">
            <a:avLst>
              <a:gd fmla="val 16667" name="adj"/>
            </a:avLst>
          </a:prstGeom>
          <a:solidFill>
            <a:srgbClr val="CAE6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0" name="Google Shape;210;p49"/>
          <p:cNvSpPr txBox="1"/>
          <p:nvPr/>
        </p:nvSpPr>
        <p:spPr>
          <a:xfrm>
            <a:off x="279000" y="779700"/>
            <a:ext cx="4295400" cy="323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b="1" lang="en" sz="1300">
                <a:latin typeface="Google Sans"/>
                <a:ea typeface="Google Sans"/>
                <a:cs typeface="Google Sans"/>
                <a:sym typeface="Google Sans"/>
              </a:rPr>
              <a:t>What does it mean?</a:t>
            </a:r>
            <a:endParaRPr b="1" sz="1300">
              <a:latin typeface="Google Sans"/>
              <a:ea typeface="Google Sans"/>
              <a:cs typeface="Google Sans"/>
              <a:sym typeface="Google Sans"/>
            </a:endParaRPr>
          </a:p>
          <a:p>
            <a:pPr indent="0" lvl="0" marL="0" rtl="0" algn="l">
              <a:lnSpc>
                <a:spcPct val="115000"/>
              </a:lnSpc>
              <a:spcBef>
                <a:spcPts val="1200"/>
              </a:spcBef>
              <a:spcAft>
                <a:spcPts val="0"/>
              </a:spcAft>
              <a:buNone/>
            </a:pPr>
            <a:r>
              <a:rPr lang="en" sz="1300">
                <a:latin typeface="Google Sans"/>
                <a:ea typeface="Google Sans"/>
                <a:cs typeface="Google Sans"/>
                <a:sym typeface="Google Sans"/>
              </a:rPr>
              <a:t>🚀 Breaking old rules about what's possible in technology and creating new paths forward</a:t>
            </a:r>
            <a:endParaRPr sz="1300">
              <a:latin typeface="Google Sans"/>
              <a:ea typeface="Google Sans"/>
              <a:cs typeface="Google Sans"/>
              <a:sym typeface="Google Sans"/>
            </a:endParaRPr>
          </a:p>
          <a:p>
            <a:pPr indent="0" lvl="0" marL="0" rtl="0" algn="l">
              <a:lnSpc>
                <a:spcPct val="115000"/>
              </a:lnSpc>
              <a:spcBef>
                <a:spcPts val="1200"/>
              </a:spcBef>
              <a:spcAft>
                <a:spcPts val="0"/>
              </a:spcAft>
              <a:buNone/>
            </a:pPr>
            <a:r>
              <a:rPr lang="en" sz="1300">
                <a:latin typeface="Google Sans"/>
                <a:ea typeface="Google Sans"/>
                <a:cs typeface="Google Sans"/>
                <a:sym typeface="Google Sans"/>
              </a:rPr>
              <a:t>💪 Putting women in the driver's seat of technology's future, not just along for the ride</a:t>
            </a:r>
            <a:endParaRPr sz="1300">
              <a:latin typeface="Google Sans"/>
              <a:ea typeface="Google Sans"/>
              <a:cs typeface="Google Sans"/>
              <a:sym typeface="Google Sans"/>
            </a:endParaRPr>
          </a:p>
          <a:p>
            <a:pPr indent="0" lvl="0" marL="0" rtl="0" algn="l">
              <a:lnSpc>
                <a:spcPct val="115000"/>
              </a:lnSpc>
              <a:spcBef>
                <a:spcPts val="1200"/>
              </a:spcBef>
              <a:spcAft>
                <a:spcPts val="0"/>
              </a:spcAft>
              <a:buNone/>
            </a:pPr>
            <a:r>
              <a:rPr lang="en" sz="1300">
                <a:latin typeface="Google Sans"/>
                <a:ea typeface="Google Sans"/>
                <a:cs typeface="Google Sans"/>
                <a:sym typeface="Google Sans"/>
              </a:rPr>
              <a:t>🌟 Bringing different viewpoints together to create better technology for everyone</a:t>
            </a:r>
            <a:endParaRPr sz="1300">
              <a:latin typeface="Google Sans"/>
              <a:ea typeface="Google Sans"/>
              <a:cs typeface="Google Sans"/>
              <a:sym typeface="Google Sans"/>
            </a:endParaRPr>
          </a:p>
          <a:p>
            <a:pPr indent="0" lvl="0" marL="0" rtl="0" algn="l">
              <a:lnSpc>
                <a:spcPct val="115000"/>
              </a:lnSpc>
              <a:spcBef>
                <a:spcPts val="1200"/>
              </a:spcBef>
              <a:spcAft>
                <a:spcPts val="0"/>
              </a:spcAft>
              <a:buNone/>
            </a:pPr>
            <a:r>
              <a:rPr lang="en" sz="1300">
                <a:latin typeface="Google Sans"/>
                <a:ea typeface="Google Sans"/>
                <a:cs typeface="Google Sans"/>
                <a:sym typeface="Google Sans"/>
              </a:rPr>
              <a:t>⚡ Turning big ideas into real change, one step at a time</a:t>
            </a:r>
            <a:endParaRPr sz="1300">
              <a:latin typeface="Google Sans"/>
              <a:ea typeface="Google Sans"/>
              <a:cs typeface="Google Sans"/>
              <a:sym typeface="Google Sans"/>
            </a:endParaRPr>
          </a:p>
          <a:p>
            <a:pPr indent="0" lvl="0" marL="0" rtl="0" algn="l">
              <a:lnSpc>
                <a:spcPct val="115000"/>
              </a:lnSpc>
              <a:spcBef>
                <a:spcPts val="1200"/>
              </a:spcBef>
              <a:spcAft>
                <a:spcPts val="0"/>
              </a:spcAft>
              <a:buNone/>
            </a:pPr>
            <a:r>
              <a:rPr lang="en" sz="1300">
                <a:latin typeface="Google Sans"/>
                <a:ea typeface="Google Sans"/>
                <a:cs typeface="Google Sans"/>
                <a:sym typeface="Google Sans"/>
              </a:rPr>
              <a:t>🎯 Building technology that helps everyone and thinks about tomorrow, not just today</a:t>
            </a:r>
            <a:endParaRPr sz="1300">
              <a:latin typeface="Google Sans"/>
              <a:ea typeface="Google Sans"/>
              <a:cs typeface="Google Sans"/>
              <a:sym typeface="Google Sans"/>
            </a:endParaRPr>
          </a:p>
          <a:p>
            <a:pPr indent="0" lvl="0" marL="0" rtl="0" algn="l">
              <a:lnSpc>
                <a:spcPct val="115000"/>
              </a:lnSpc>
              <a:spcBef>
                <a:spcPts val="1200"/>
              </a:spcBef>
              <a:spcAft>
                <a:spcPts val="1200"/>
              </a:spcAft>
              <a:buNone/>
            </a:pPr>
            <a:r>
              <a:rPr lang="en" sz="1300">
                <a:latin typeface="Google Sans"/>
                <a:ea typeface="Google Sans"/>
                <a:cs typeface="Google Sans"/>
                <a:sym typeface="Google Sans"/>
              </a:rPr>
              <a:t>🌐 Taking control of technology's future instead of waiting for others to shape it</a:t>
            </a:r>
            <a:endParaRPr sz="1300">
              <a:latin typeface="Google Sans"/>
              <a:ea typeface="Google Sans"/>
              <a:cs typeface="Google Sans"/>
              <a:sym typeface="Google Sans"/>
            </a:endParaRPr>
          </a:p>
        </p:txBody>
      </p:sp>
      <p:sp>
        <p:nvSpPr>
          <p:cNvPr id="211" name="Google Shape;211;p49"/>
          <p:cNvSpPr txBox="1"/>
          <p:nvPr/>
        </p:nvSpPr>
        <p:spPr>
          <a:xfrm>
            <a:off x="300800" y="282575"/>
            <a:ext cx="8139000" cy="412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1000"/>
              </a:spcAft>
              <a:buNone/>
            </a:pPr>
            <a:r>
              <a:rPr b="1" lang="en" sz="3000">
                <a:solidFill>
                  <a:schemeClr val="dk1"/>
                </a:solidFill>
                <a:latin typeface="Google Sans"/>
                <a:ea typeface="Google Sans"/>
                <a:cs typeface="Google Sans"/>
                <a:sym typeface="Google Sans"/>
              </a:rPr>
              <a:t>About the theme: Redefine Possible</a:t>
            </a:r>
            <a:endParaRPr b="1" sz="3000">
              <a:solidFill>
                <a:schemeClr val="dk1"/>
              </a:solidFill>
              <a:latin typeface="Google Sans"/>
              <a:ea typeface="Google Sans"/>
              <a:cs typeface="Google Sans"/>
              <a:sym typeface="Google Sans"/>
            </a:endParaRPr>
          </a:p>
        </p:txBody>
      </p:sp>
      <p:sp>
        <p:nvSpPr>
          <p:cNvPr id="212" name="Google Shape;212;p49"/>
          <p:cNvSpPr txBox="1"/>
          <p:nvPr/>
        </p:nvSpPr>
        <p:spPr>
          <a:xfrm>
            <a:off x="4692075" y="932100"/>
            <a:ext cx="4295400" cy="323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b="1" lang="en" sz="1300">
                <a:latin typeface="Google Sans"/>
                <a:ea typeface="Google Sans"/>
                <a:cs typeface="Google Sans"/>
                <a:sym typeface="Google Sans"/>
              </a:rPr>
              <a:t>Questions for you to consider:</a:t>
            </a:r>
            <a:endParaRPr b="1" sz="1300">
              <a:latin typeface="Google Sans"/>
              <a:ea typeface="Google Sans"/>
              <a:cs typeface="Google Sans"/>
              <a:sym typeface="Google Sans"/>
            </a:endParaRPr>
          </a:p>
          <a:p>
            <a:pPr indent="-311150" lvl="0" marL="457200" rtl="0" algn="l">
              <a:lnSpc>
                <a:spcPct val="115000"/>
              </a:lnSpc>
              <a:spcBef>
                <a:spcPts val="1000"/>
              </a:spcBef>
              <a:spcAft>
                <a:spcPts val="0"/>
              </a:spcAft>
              <a:buSzPts val="1300"/>
              <a:buFont typeface="Google Sans"/>
              <a:buAutoNum type="arabicPeriod"/>
            </a:pPr>
            <a:r>
              <a:rPr lang="en" sz="1300">
                <a:latin typeface="Google Sans"/>
                <a:ea typeface="Google Sans"/>
                <a:cs typeface="Google Sans"/>
                <a:sym typeface="Google Sans"/>
              </a:rPr>
              <a:t>What assumption about women in technology do you most want to challenge?</a:t>
            </a:r>
            <a:endParaRPr sz="1300">
              <a:latin typeface="Google Sans"/>
              <a:ea typeface="Google Sans"/>
              <a:cs typeface="Google Sans"/>
              <a:sym typeface="Google Sans"/>
            </a:endParaRPr>
          </a:p>
          <a:p>
            <a:pPr indent="-311150" lvl="0" marL="457200" rtl="0" algn="l">
              <a:lnSpc>
                <a:spcPct val="115000"/>
              </a:lnSpc>
              <a:spcBef>
                <a:spcPts val="1000"/>
              </a:spcBef>
              <a:spcAft>
                <a:spcPts val="0"/>
              </a:spcAft>
              <a:buSzPts val="1300"/>
              <a:buFont typeface="Google Sans"/>
              <a:buAutoNum type="arabicPeriod"/>
            </a:pPr>
            <a:r>
              <a:rPr lang="en" sz="1300">
                <a:latin typeface="Google Sans"/>
                <a:ea typeface="Google Sans"/>
                <a:cs typeface="Google Sans"/>
                <a:sym typeface="Google Sans"/>
              </a:rPr>
              <a:t>What barriers have you faced that seemed "impossible" to overcome, and how did you do it?</a:t>
            </a:r>
            <a:endParaRPr sz="1300">
              <a:latin typeface="Google Sans"/>
              <a:ea typeface="Google Sans"/>
              <a:cs typeface="Google Sans"/>
              <a:sym typeface="Google Sans"/>
            </a:endParaRPr>
          </a:p>
          <a:p>
            <a:pPr indent="-311150" lvl="0" marL="457200" rtl="0" algn="l">
              <a:lnSpc>
                <a:spcPct val="115000"/>
              </a:lnSpc>
              <a:spcBef>
                <a:spcPts val="1000"/>
              </a:spcBef>
              <a:spcAft>
                <a:spcPts val="0"/>
              </a:spcAft>
              <a:buSzPts val="1300"/>
              <a:buFont typeface="Google Sans"/>
              <a:buAutoNum type="arabicPeriod"/>
            </a:pPr>
            <a:r>
              <a:rPr lang="en" sz="1300">
                <a:latin typeface="Google Sans"/>
                <a:ea typeface="Google Sans"/>
                <a:cs typeface="Google Sans"/>
                <a:sym typeface="Google Sans"/>
              </a:rPr>
              <a:t>What's your "impossible dream" for technology's future?</a:t>
            </a:r>
            <a:endParaRPr sz="1300">
              <a:latin typeface="Google Sans"/>
              <a:ea typeface="Google Sans"/>
              <a:cs typeface="Google Sans"/>
              <a:sym typeface="Google Sans"/>
            </a:endParaRPr>
          </a:p>
          <a:p>
            <a:pPr indent="-311150" lvl="0" marL="457200" rtl="0" algn="l">
              <a:lnSpc>
                <a:spcPct val="115000"/>
              </a:lnSpc>
              <a:spcBef>
                <a:spcPts val="1000"/>
              </a:spcBef>
              <a:spcAft>
                <a:spcPts val="0"/>
              </a:spcAft>
              <a:buSzPts val="1300"/>
              <a:buFont typeface="Google Sans"/>
              <a:buAutoNum type="arabicPeriod"/>
            </a:pPr>
            <a:r>
              <a:rPr lang="en" sz="1300">
                <a:latin typeface="Google Sans"/>
                <a:ea typeface="Google Sans"/>
                <a:cs typeface="Google Sans"/>
                <a:sym typeface="Google Sans"/>
              </a:rPr>
              <a:t>How can we ensure AI development reflects diverse perspectives and experiences?</a:t>
            </a:r>
            <a:endParaRPr sz="1300">
              <a:latin typeface="Google Sans"/>
              <a:ea typeface="Google Sans"/>
              <a:cs typeface="Google Sans"/>
              <a:sym typeface="Google Sans"/>
            </a:endParaRPr>
          </a:p>
          <a:p>
            <a:pPr indent="-311150" lvl="0" marL="457200" rtl="0" algn="l">
              <a:lnSpc>
                <a:spcPct val="115000"/>
              </a:lnSpc>
              <a:spcBef>
                <a:spcPts val="1200"/>
              </a:spcBef>
              <a:spcAft>
                <a:spcPts val="1000"/>
              </a:spcAft>
              <a:buSzPts val="1300"/>
              <a:buFont typeface="Google Sans"/>
              <a:buAutoNum type="arabicPeriod"/>
            </a:pPr>
            <a:r>
              <a:rPr lang="en" sz="1300">
                <a:latin typeface="Google Sans"/>
                <a:ea typeface="Google Sans"/>
                <a:cs typeface="Google Sans"/>
                <a:sym typeface="Google Sans"/>
              </a:rPr>
              <a:t>How can we ensure the next generation of women in tech starts from "possible" rather than fighting "impossible"?</a:t>
            </a:r>
            <a:endParaRPr sz="1300">
              <a:latin typeface="Google Sans"/>
              <a:ea typeface="Google Sans"/>
              <a:cs typeface="Google Sans"/>
              <a:sym typeface="Google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50"/>
          <p:cNvSpPr/>
          <p:nvPr/>
        </p:nvSpPr>
        <p:spPr>
          <a:xfrm rot="5400000">
            <a:off x="1907800" y="-1922600"/>
            <a:ext cx="4486200" cy="8316300"/>
          </a:xfrm>
          <a:prstGeom prst="round1Rect">
            <a:avLst>
              <a:gd fmla="val 7834"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0"/>
          <p:cNvSpPr txBox="1"/>
          <p:nvPr/>
        </p:nvSpPr>
        <p:spPr>
          <a:xfrm>
            <a:off x="369450" y="1718218"/>
            <a:ext cx="1005000" cy="730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1000"/>
              </a:spcAft>
              <a:buNone/>
            </a:pPr>
            <a:r>
              <a:rPr b="1" lang="en" sz="5600">
                <a:solidFill>
                  <a:schemeClr val="lt2"/>
                </a:solidFill>
                <a:latin typeface="Google Sans"/>
                <a:ea typeface="Google Sans"/>
                <a:cs typeface="Google Sans"/>
                <a:sym typeface="Google Sans"/>
              </a:rPr>
              <a:t>03</a:t>
            </a:r>
            <a:endParaRPr b="1" sz="5600">
              <a:solidFill>
                <a:schemeClr val="lt2"/>
              </a:solidFill>
              <a:latin typeface="Google Sans"/>
              <a:ea typeface="Google Sans"/>
              <a:cs typeface="Google Sans"/>
              <a:sym typeface="Google Sans"/>
            </a:endParaRPr>
          </a:p>
        </p:txBody>
      </p:sp>
      <p:sp>
        <p:nvSpPr>
          <p:cNvPr id="219" name="Google Shape;219;p50"/>
          <p:cNvSpPr txBox="1"/>
          <p:nvPr/>
        </p:nvSpPr>
        <p:spPr>
          <a:xfrm>
            <a:off x="1663653" y="1715225"/>
            <a:ext cx="5880900" cy="1245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1000"/>
              </a:spcAft>
              <a:buNone/>
            </a:pPr>
            <a:r>
              <a:rPr b="1" lang="en" sz="5600">
                <a:solidFill>
                  <a:schemeClr val="dk1"/>
                </a:solidFill>
                <a:latin typeface="Google Sans"/>
                <a:ea typeface="Google Sans"/>
                <a:cs typeface="Google Sans"/>
                <a:sym typeface="Google Sans"/>
              </a:rPr>
              <a:t>Event planning</a:t>
            </a:r>
            <a:endParaRPr b="1" sz="5600">
              <a:solidFill>
                <a:schemeClr val="dk1"/>
              </a:solidFill>
              <a:latin typeface="Google Sans"/>
              <a:ea typeface="Google Sans"/>
              <a:cs typeface="Google Sans"/>
              <a:sym typeface="Google Sans"/>
            </a:endParaRPr>
          </a:p>
        </p:txBody>
      </p:sp>
      <p:pic>
        <p:nvPicPr>
          <p:cNvPr id="220" name="Google Shape;220;p50"/>
          <p:cNvPicPr preferRelativeResize="0"/>
          <p:nvPr/>
        </p:nvPicPr>
        <p:blipFill rotWithShape="1">
          <a:blip r:embed="rId3">
            <a:alphaModFix/>
          </a:blip>
          <a:srcRect b="32897" l="11838" r="11831" t="32897"/>
          <a:stretch/>
        </p:blipFill>
        <p:spPr>
          <a:xfrm>
            <a:off x="416713" y="1160596"/>
            <a:ext cx="2190879" cy="292900"/>
          </a:xfrm>
          <a:prstGeom prst="rect">
            <a:avLst/>
          </a:prstGeom>
          <a:noFill/>
          <a:ln>
            <a:noFill/>
          </a:ln>
        </p:spPr>
      </p:pic>
      <p:sp>
        <p:nvSpPr>
          <p:cNvPr id="221" name="Google Shape;221;p50"/>
          <p:cNvSpPr txBox="1"/>
          <p:nvPr/>
        </p:nvSpPr>
        <p:spPr>
          <a:xfrm>
            <a:off x="6463218" y="180000"/>
            <a:ext cx="1585200" cy="10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700">
                <a:solidFill>
                  <a:srgbClr val="B7B7B7"/>
                </a:solidFill>
                <a:latin typeface="Google Sans"/>
                <a:ea typeface="Google Sans"/>
                <a:cs typeface="Google Sans"/>
                <a:sym typeface="Google Sans"/>
              </a:rPr>
              <a:t>Proprietary and Confidential</a:t>
            </a:r>
            <a:endParaRPr sz="700">
              <a:solidFill>
                <a:srgbClr val="B7B7B7"/>
              </a:solidFill>
              <a:latin typeface="Google Sans"/>
              <a:ea typeface="Google Sans"/>
              <a:cs typeface="Google Sans"/>
              <a:sym typeface="Google Sans"/>
            </a:endParaRPr>
          </a:p>
        </p:txBody>
      </p:sp>
      <p:pic>
        <p:nvPicPr>
          <p:cNvPr id="222" name="Google Shape;222;p50"/>
          <p:cNvPicPr preferRelativeResize="0"/>
          <p:nvPr/>
        </p:nvPicPr>
        <p:blipFill rotWithShape="1">
          <a:blip r:embed="rId4">
            <a:alphaModFix/>
          </a:blip>
          <a:srcRect b="0" l="0" r="0" t="0"/>
          <a:stretch/>
        </p:blipFill>
        <p:spPr>
          <a:xfrm>
            <a:off x="6076275" y="2716675"/>
            <a:ext cx="2670925" cy="234620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TM - IWD 2025">
  <a:themeElements>
    <a:clrScheme name="Simple Light">
      <a:dk1>
        <a:srgbClr val="202124"/>
      </a:dk1>
      <a:lt1>
        <a:srgbClr val="FFFFFF"/>
      </a:lt1>
      <a:dk2>
        <a:srgbClr val="2480F0"/>
      </a:dk2>
      <a:lt2>
        <a:srgbClr val="00947B"/>
      </a:lt2>
      <a:accent1>
        <a:srgbClr val="CAE6FF"/>
      </a:accent1>
      <a:accent2>
        <a:srgbClr val="D1ECE3"/>
      </a:accent2>
      <a:accent3>
        <a:srgbClr val="165185"/>
      </a:accent3>
      <a:accent4>
        <a:srgbClr val="0F7C67"/>
      </a:accent4>
      <a:accent5>
        <a:srgbClr val="20344B"/>
      </a:accent5>
      <a:accent6>
        <a:srgbClr val="1A3E38"/>
      </a:accent6>
      <a:hlink>
        <a:srgbClr val="4285F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Women Techmakers Guidelines">
  <a:themeElements>
    <a:clrScheme name="Simple Light">
      <a:dk1>
        <a:srgbClr val="202124"/>
      </a:dk1>
      <a:lt1>
        <a:srgbClr val="FFFFFF"/>
      </a:lt1>
      <a:dk2>
        <a:srgbClr val="FFFFFF"/>
      </a:dk2>
      <a:lt2>
        <a:srgbClr val="FFFFFF"/>
      </a:lt2>
      <a:accent1>
        <a:srgbClr val="54A6EC"/>
      </a:accent1>
      <a:accent2>
        <a:srgbClr val="2480EF"/>
      </a:accent2>
      <a:accent3>
        <a:srgbClr val="00DAA1"/>
      </a:accent3>
      <a:accent4>
        <a:srgbClr val="00B597"/>
      </a:accent4>
      <a:accent5>
        <a:srgbClr val="FFC3A1"/>
      </a:accent5>
      <a:accent6>
        <a:srgbClr val="FF676A"/>
      </a:accent6>
      <a:hlink>
        <a:srgbClr val="1A73E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